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61" r:id="rId5"/>
    <p:sldId id="262" r:id="rId6"/>
    <p:sldId id="263" r:id="rId7"/>
    <p:sldId id="265" r:id="rId8"/>
    <p:sldId id="266" r:id="rId9"/>
    <p:sldId id="268" r:id="rId10"/>
    <p:sldId id="277" r:id="rId11"/>
    <p:sldId id="278" r:id="rId12"/>
    <p:sldId id="280" r:id="rId13"/>
    <p:sldId id="279" r:id="rId14"/>
    <p:sldId id="282" r:id="rId15"/>
    <p:sldId id="281" r:id="rId16"/>
    <p:sldId id="269" r:id="rId17"/>
    <p:sldId id="270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70AD47"/>
    <a:srgbClr val="FFC000"/>
    <a:srgbClr val="ED7D31"/>
    <a:srgbClr val="281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4ABB8-3AA8-45CE-BC29-96BC22C75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2AB65-A01A-4869-BA5E-20FD301DE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36859-A1FD-4C0E-B774-200AF2EE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56803-ED2D-4179-B9B6-E8DA9FB0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36292-6A5B-41E3-AF66-6BDB8DEE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376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111A-002D-49C9-84EF-E1748D5E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C71A26-AF1A-4197-A9B4-4E0DF0429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88472-8C01-4E0B-A2C7-57E96C8F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05BE6-9DB6-43B9-9CF1-0C4E79D5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1B4D7-CACC-40ED-AB62-A415B343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84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120054-5730-4B94-BB4E-3D6603B11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03333-8840-4404-B5FC-A1E1B9296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87C66-7239-4293-86AC-C0FC5A0B1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99141-D08C-4159-85F7-5CF0DAEF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97A61-FC00-4BB6-8171-F5DEC0CA6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06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CDDE3-55F8-4AF8-87CE-837353C4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BC213-1B3E-4D7D-82D0-72143B6D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F5AE1-3325-4511-B2C3-D1A947DC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851E1-567C-4E0F-A1D3-B093B28E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B79DB-9675-4DAB-B820-D6134B357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CAFE4-64A9-4B0D-8A90-94A076C3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4FD3F-D101-40E2-B44B-A01C5E876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8E0CE-3B77-415F-AD40-E9EFB3B0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51BC5-4C46-40DB-AAE9-952951518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50D9D-71F2-4AC5-B73F-06A2CB3B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1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24930-5B12-47B3-A9FB-B39823A5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D5BC8-ACCC-46F6-BA65-56544D282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43357-DF1C-4CD0-8A47-BB2FC6211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738BD-0447-4B7D-9151-92C5E1B5C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FA911-729C-42FD-8E67-A7ABD881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C9D57-20BB-411C-8E24-D6C1F54BC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42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C15C0-B8B7-4412-96A6-C8BD9F72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7369B-0946-4517-B353-20AF72D30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AEEC-EA76-4FB2-B492-01C38FCFE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A6E23-89FA-446B-A406-594E99BF8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006987-D254-4294-8CFE-8CF531F9D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D22656-EF06-43D7-B2BA-9C7D3E364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D82055-B2C0-4293-B766-DA52A318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8F34DD-F1F8-45FD-B6E7-16C030D2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60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01A1-3B50-45D2-8895-033F8767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8AB66E-ED92-44F3-88CB-268DEA08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86C55-409A-4748-820E-B5BF992D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6D1F29-4C39-4C05-A5E3-AB8AE69E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94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AC29C3-3BEA-467E-84DE-254DF6B0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87898-CD23-4463-A17A-51FDA3A8E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50878-C952-4101-86BE-AE925B50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37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2EDA8-7E9E-4677-BC90-ABEF8DEE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FB765-38D0-4F4A-B501-478AA8E5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1D912-8953-4C0B-8CA0-8DDA4DB6C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19527-3295-47FC-91FF-4A70D494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C8CD6-F52C-4E8A-9EBC-F9A4E70E1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BE445-DFD2-43DA-9098-F4FA87BC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09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90BD6-4606-4655-A23B-5C123916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D5CE4-006B-4927-B969-C6887D9EC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81B31-711B-4B28-B1F2-25DF05823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0D182-061F-41FA-A111-516FDF91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67ADD-4D81-4A90-98CE-6DD76FE7A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FBA35-8C27-4ADD-98CF-6102A5BB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3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D9C1C-9D44-4A3E-82CA-8BFF4E14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FD93D-7A98-44BA-9564-510DF77E7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06ECF-CF42-4D06-AC8F-426A29E6A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C9631-022A-4A3C-AFC7-8ACDDB93DFE6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70D8-8091-460A-A5BB-14877712E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E0BDA-56EE-4AF1-BED0-48B81E7E8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97598-916D-485A-B85A-8E2975E7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67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staZWf_TH8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5zDTLLXEGQ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VLJJHqtTWE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7UAbvrtnCY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Z8fJmXIzwE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OrwmN_WsXQ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tdLpT7WzWI?feature=oembed" TargetMode="Externa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ntroller, game, dark, control panel&#10;&#10;Description automatically generated">
            <a:extLst>
              <a:ext uri="{FF2B5EF4-FFF2-40B4-BE49-F238E27FC236}">
                <a16:creationId xmlns:a16="http://schemas.microsoft.com/office/drawing/2014/main" id="{4B773FCB-82DB-40F1-8E2F-39EA86B93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Content Placeholder 8" descr="A picture containing shape&#10;&#10;Description automatically generated">
            <a:extLst>
              <a:ext uri="{FF2B5EF4-FFF2-40B4-BE49-F238E27FC236}">
                <a16:creationId xmlns:a16="http://schemas.microsoft.com/office/drawing/2014/main" id="{BA48B541-EC4F-41B9-B644-371EE94A3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16" y="-2754872"/>
            <a:ext cx="9764567" cy="9764567"/>
          </a:xfr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3231ECE-5747-4FFA-9F72-A7F03D6B0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8845">
            <a:off x="1065181" y="3851235"/>
            <a:ext cx="909928" cy="938129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7F5EF70-190F-4199-BC34-1AF214E2A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6075">
            <a:off x="10066214" y="5332379"/>
            <a:ext cx="901026" cy="8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A61D-C733-4EAF-A1A0-81EBDD39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Tahoma"/>
                <a:ea typeface="Tahoma"/>
                <a:cs typeface="Calibri Light"/>
              </a:rPr>
              <a:t>Rating Mode</a:t>
            </a:r>
            <a:endParaRPr lang="en-GB" b="1">
              <a:solidFill>
                <a:schemeClr val="bg1"/>
              </a:solidFill>
              <a:latin typeface="Tahoma"/>
              <a:ea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8988-6A32-4F24-8CA8-67BABA473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35890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cs typeface="Calibri"/>
              </a:rPr>
              <a:t>You must complete a Rating Game before being able to access any other game mode. This helps make sure you get the right questions!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  <a:ea typeface="+mn-lt"/>
              <a:cs typeface="+mn-lt"/>
            </a:endParaRPr>
          </a:p>
        </p:txBody>
      </p:sp>
      <p:pic>
        <p:nvPicPr>
          <p:cNvPr id="4" name="Online Media 3" title="RATING GAME">
            <a:hlinkClick r:id="" action="ppaction://media"/>
            <a:extLst>
              <a:ext uri="{FF2B5EF4-FFF2-40B4-BE49-F238E27FC236}">
                <a16:creationId xmlns:a16="http://schemas.microsoft.com/office/drawing/2014/main" id="{9F1CEAD9-9B2B-4551-A2F5-50055E940B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73325" y="2435225"/>
            <a:ext cx="7531100" cy="42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71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A61D-C733-4EAF-A1A0-81EBDD39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Tahoma"/>
                <a:ea typeface="Tahoma"/>
                <a:cs typeface="Calibri Light"/>
              </a:rPr>
              <a:t>Practise Mode</a:t>
            </a:r>
            <a:endParaRPr lang="en-GB" b="1">
              <a:solidFill>
                <a:schemeClr val="bg1"/>
              </a:solidFill>
              <a:latin typeface="Tahoma"/>
              <a:ea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8988-6A32-4F24-8CA8-67BABA473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14255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+mn-lt"/>
                <a:cs typeface="+mn-lt"/>
              </a:rPr>
              <a:t>This mode is for you to practise answering questions so you can get better and faster. </a:t>
            </a:r>
          </a:p>
        </p:txBody>
      </p:sp>
      <p:pic>
        <p:nvPicPr>
          <p:cNvPr id="4" name="Online Media 3" title="PRACTICE GAME">
            <a:hlinkClick r:id="" action="ppaction://media"/>
            <a:extLst>
              <a:ext uri="{FF2B5EF4-FFF2-40B4-BE49-F238E27FC236}">
                <a16:creationId xmlns:a16="http://schemas.microsoft.com/office/drawing/2014/main" id="{546F01DA-465B-4A41-9F59-DDD5659156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11375" y="2254250"/>
            <a:ext cx="7845425" cy="44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11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A61D-C733-4EAF-A1A0-81EBDD39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Tahoma"/>
                <a:ea typeface="Tahoma"/>
                <a:cs typeface="Calibri Light"/>
              </a:rPr>
              <a:t>Endless Mode</a:t>
            </a:r>
            <a:endParaRPr lang="en-GB" b="1">
              <a:solidFill>
                <a:schemeClr val="bg1"/>
              </a:solidFill>
              <a:latin typeface="Tahoma"/>
              <a:ea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8988-6A32-4F24-8CA8-67BABA473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14255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+mn-lt"/>
                <a:cs typeface="+mn-lt"/>
              </a:rPr>
              <a:t>How many levels can you climb up with only 3 lives?  Find out by testing your skills!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nline Media 3" title="ENDLESS GAME">
            <a:hlinkClick r:id="" action="ppaction://media"/>
            <a:extLst>
              <a:ext uri="{FF2B5EF4-FFF2-40B4-BE49-F238E27FC236}">
                <a16:creationId xmlns:a16="http://schemas.microsoft.com/office/drawing/2014/main" id="{B9D4A8DB-BAD7-4DE3-9F17-45550C0BEA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5883" y="2274421"/>
            <a:ext cx="7549030" cy="427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0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A61D-C733-4EAF-A1A0-81EBDD39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Tahoma"/>
                <a:ea typeface="Tahoma"/>
                <a:cs typeface="Calibri Light"/>
              </a:rPr>
              <a:t>Multi-Player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8988-6A32-4F24-8CA8-67BABA473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14255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+mn-lt"/>
                <a:cs typeface="+mn-lt"/>
              </a:rPr>
              <a:t>Are you ready to test your knowledge? Play against classmates or pupils from around the world. 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nline Media 3" title="Spelling multiplayer game">
            <a:hlinkClick r:id="" action="ppaction://media"/>
            <a:extLst>
              <a:ext uri="{FF2B5EF4-FFF2-40B4-BE49-F238E27FC236}">
                <a16:creationId xmlns:a16="http://schemas.microsoft.com/office/drawing/2014/main" id="{94D7F5D0-A61C-4C3E-8481-F3F329584F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54275" y="2397125"/>
            <a:ext cx="7350125" cy="41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1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A61D-C733-4EAF-A1A0-81EBDD39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Tahoma"/>
                <a:ea typeface="Tahoma"/>
                <a:cs typeface="Calibri Light"/>
              </a:rPr>
              <a:t>Story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8988-6A32-4F24-8CA8-67BABA473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14255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+mn-lt"/>
                <a:cs typeface="+mn-lt"/>
              </a:rPr>
              <a:t>Follow Emile, Aimee and Scrambler on each planet and help them unravel an enchanting story 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nline Media 4" title="STORY GAME">
            <a:hlinkClick r:id="" action="ppaction://media"/>
            <a:extLst>
              <a:ext uri="{FF2B5EF4-FFF2-40B4-BE49-F238E27FC236}">
                <a16:creationId xmlns:a16="http://schemas.microsoft.com/office/drawing/2014/main" id="{E7364004-03A7-4233-8A6E-76A958E02F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2618" y="2319244"/>
            <a:ext cx="7683500" cy="4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A61D-C733-4EAF-A1A0-81EBDD39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Tahoma"/>
                <a:ea typeface="Tahoma"/>
                <a:cs typeface="Calibri Light"/>
              </a:rPr>
              <a:t>Learn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8988-6A32-4F24-8CA8-67BABA473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14255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+mn-lt"/>
                <a:cs typeface="+mn-lt"/>
              </a:rPr>
              <a:t>A new mode specifically for Spelling!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  <a:cs typeface="Calibri"/>
            </a:endParaRPr>
          </a:p>
        </p:txBody>
      </p:sp>
      <p:pic>
        <p:nvPicPr>
          <p:cNvPr id="4" name="Online Media 3" title="LEARN GAME">
            <a:hlinkClick r:id="" action="ppaction://media"/>
            <a:extLst>
              <a:ext uri="{FF2B5EF4-FFF2-40B4-BE49-F238E27FC236}">
                <a16:creationId xmlns:a16="http://schemas.microsoft.com/office/drawing/2014/main" id="{10F40FE7-39B1-427E-BD49-5C10100928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3324" y="1927038"/>
            <a:ext cx="8288617" cy="46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7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D47E436C-F4EB-4CFD-AB50-0E5A4079A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010">
            <a:off x="9307602" y="842877"/>
            <a:ext cx="2174851" cy="329824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2C96098-38CF-48FC-B2C1-603593E12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18305" r="8373" b="23370"/>
          <a:stretch/>
        </p:blipFill>
        <p:spPr>
          <a:xfrm rot="196443">
            <a:off x="4887764" y="610467"/>
            <a:ext cx="4504173" cy="1999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13276-92C6-425C-8040-C23334A2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97" y="162983"/>
            <a:ext cx="10515600" cy="132556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Tahoma"/>
                <a:ea typeface="Tahoma"/>
                <a:cs typeface="Tahoma"/>
              </a:rPr>
              <a:t>Your Trophies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74661-9EDC-45C4-B437-E616D435A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8722" y="1124313"/>
            <a:ext cx="3457575" cy="9767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>
                <a:solidFill>
                  <a:srgbClr val="281E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 you’re a champion!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0E38A-903A-4A9F-B701-FC4373B5E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50" y="2878862"/>
            <a:ext cx="7591425" cy="3603047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F26480-CBA6-4CF1-81AE-7AEF4CF27304}"/>
              </a:ext>
            </a:extLst>
          </p:cNvPr>
          <p:cNvSpPr/>
          <p:nvPr/>
        </p:nvSpPr>
        <p:spPr>
          <a:xfrm>
            <a:off x="238125" y="1679813"/>
            <a:ext cx="3781425" cy="3298246"/>
          </a:xfrm>
          <a:custGeom>
            <a:avLst/>
            <a:gdLst>
              <a:gd name="connsiteX0" fmla="*/ 0 w 3781425"/>
              <a:gd name="connsiteY0" fmla="*/ 549719 h 3298246"/>
              <a:gd name="connsiteX1" fmla="*/ 549719 w 3781425"/>
              <a:gd name="connsiteY1" fmla="*/ 0 h 3298246"/>
              <a:gd name="connsiteX2" fmla="*/ 1086116 w 3781425"/>
              <a:gd name="connsiteY2" fmla="*/ 0 h 3298246"/>
              <a:gd name="connsiteX3" fmla="*/ 1568874 w 3781425"/>
              <a:gd name="connsiteY3" fmla="*/ 0 h 3298246"/>
              <a:gd name="connsiteX4" fmla="*/ 2132091 w 3781425"/>
              <a:gd name="connsiteY4" fmla="*/ 0 h 3298246"/>
              <a:gd name="connsiteX5" fmla="*/ 2614849 w 3781425"/>
              <a:gd name="connsiteY5" fmla="*/ 0 h 3298246"/>
              <a:gd name="connsiteX6" fmla="*/ 3231706 w 3781425"/>
              <a:gd name="connsiteY6" fmla="*/ 0 h 3298246"/>
              <a:gd name="connsiteX7" fmla="*/ 3781425 w 3781425"/>
              <a:gd name="connsiteY7" fmla="*/ 549719 h 3298246"/>
              <a:gd name="connsiteX8" fmla="*/ 3781425 w 3781425"/>
              <a:gd name="connsiteY8" fmla="*/ 1121409 h 3298246"/>
              <a:gd name="connsiteX9" fmla="*/ 3781425 w 3781425"/>
              <a:gd name="connsiteY9" fmla="*/ 1605147 h 3298246"/>
              <a:gd name="connsiteX10" fmla="*/ 3781425 w 3781425"/>
              <a:gd name="connsiteY10" fmla="*/ 2110873 h 3298246"/>
              <a:gd name="connsiteX11" fmla="*/ 3781425 w 3781425"/>
              <a:gd name="connsiteY11" fmla="*/ 2748527 h 3298246"/>
              <a:gd name="connsiteX12" fmla="*/ 3231706 w 3781425"/>
              <a:gd name="connsiteY12" fmla="*/ 3298246 h 3298246"/>
              <a:gd name="connsiteX13" fmla="*/ 2748948 w 3781425"/>
              <a:gd name="connsiteY13" fmla="*/ 3298246 h 3298246"/>
              <a:gd name="connsiteX14" fmla="*/ 2239371 w 3781425"/>
              <a:gd name="connsiteY14" fmla="*/ 3298246 h 3298246"/>
              <a:gd name="connsiteX15" fmla="*/ 1702973 w 3781425"/>
              <a:gd name="connsiteY15" fmla="*/ 3298246 h 3298246"/>
              <a:gd name="connsiteX16" fmla="*/ 1220216 w 3781425"/>
              <a:gd name="connsiteY16" fmla="*/ 3298246 h 3298246"/>
              <a:gd name="connsiteX17" fmla="*/ 549719 w 3781425"/>
              <a:gd name="connsiteY17" fmla="*/ 3298246 h 3298246"/>
              <a:gd name="connsiteX18" fmla="*/ 0 w 3781425"/>
              <a:gd name="connsiteY18" fmla="*/ 2748527 h 3298246"/>
              <a:gd name="connsiteX19" fmla="*/ 0 w 3781425"/>
              <a:gd name="connsiteY19" fmla="*/ 2264789 h 3298246"/>
              <a:gd name="connsiteX20" fmla="*/ 0 w 3781425"/>
              <a:gd name="connsiteY20" fmla="*/ 1737075 h 3298246"/>
              <a:gd name="connsiteX21" fmla="*/ 0 w 3781425"/>
              <a:gd name="connsiteY21" fmla="*/ 1165385 h 3298246"/>
              <a:gd name="connsiteX22" fmla="*/ 0 w 3781425"/>
              <a:gd name="connsiteY22" fmla="*/ 549719 h 329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81425" h="3298246" fill="none" extrusionOk="0">
                <a:moveTo>
                  <a:pt x="0" y="549719"/>
                </a:moveTo>
                <a:cubicBezTo>
                  <a:pt x="-81199" y="241523"/>
                  <a:pt x="309647" y="54695"/>
                  <a:pt x="549719" y="0"/>
                </a:cubicBezTo>
                <a:cubicBezTo>
                  <a:pt x="765069" y="-44257"/>
                  <a:pt x="887273" y="41412"/>
                  <a:pt x="1086116" y="0"/>
                </a:cubicBezTo>
                <a:cubicBezTo>
                  <a:pt x="1284959" y="-41412"/>
                  <a:pt x="1406013" y="347"/>
                  <a:pt x="1568874" y="0"/>
                </a:cubicBezTo>
                <a:cubicBezTo>
                  <a:pt x="1731735" y="-347"/>
                  <a:pt x="1920751" y="61013"/>
                  <a:pt x="2132091" y="0"/>
                </a:cubicBezTo>
                <a:cubicBezTo>
                  <a:pt x="2343431" y="-61013"/>
                  <a:pt x="2503648" y="35878"/>
                  <a:pt x="2614849" y="0"/>
                </a:cubicBezTo>
                <a:cubicBezTo>
                  <a:pt x="2726050" y="-35878"/>
                  <a:pt x="2949448" y="57366"/>
                  <a:pt x="3231706" y="0"/>
                </a:cubicBezTo>
                <a:cubicBezTo>
                  <a:pt x="3518448" y="17065"/>
                  <a:pt x="3761166" y="289473"/>
                  <a:pt x="3781425" y="549719"/>
                </a:cubicBezTo>
                <a:cubicBezTo>
                  <a:pt x="3827048" y="764254"/>
                  <a:pt x="3742049" y="930056"/>
                  <a:pt x="3781425" y="1121409"/>
                </a:cubicBezTo>
                <a:cubicBezTo>
                  <a:pt x="3820801" y="1312762"/>
                  <a:pt x="3724667" y="1481522"/>
                  <a:pt x="3781425" y="1605147"/>
                </a:cubicBezTo>
                <a:cubicBezTo>
                  <a:pt x="3838183" y="1728772"/>
                  <a:pt x="3758203" y="1987093"/>
                  <a:pt x="3781425" y="2110873"/>
                </a:cubicBezTo>
                <a:cubicBezTo>
                  <a:pt x="3804647" y="2234653"/>
                  <a:pt x="3704960" y="2563216"/>
                  <a:pt x="3781425" y="2748527"/>
                </a:cubicBezTo>
                <a:cubicBezTo>
                  <a:pt x="3864266" y="3030202"/>
                  <a:pt x="3529096" y="3341272"/>
                  <a:pt x="3231706" y="3298246"/>
                </a:cubicBezTo>
                <a:cubicBezTo>
                  <a:pt x="3104124" y="3355891"/>
                  <a:pt x="2858363" y="3283754"/>
                  <a:pt x="2748948" y="3298246"/>
                </a:cubicBezTo>
                <a:cubicBezTo>
                  <a:pt x="2639533" y="3312738"/>
                  <a:pt x="2385776" y="3237228"/>
                  <a:pt x="2239371" y="3298246"/>
                </a:cubicBezTo>
                <a:cubicBezTo>
                  <a:pt x="2092966" y="3359264"/>
                  <a:pt x="1900341" y="3277533"/>
                  <a:pt x="1702973" y="3298246"/>
                </a:cubicBezTo>
                <a:cubicBezTo>
                  <a:pt x="1505605" y="3318959"/>
                  <a:pt x="1393490" y="3288998"/>
                  <a:pt x="1220216" y="3298246"/>
                </a:cubicBezTo>
                <a:cubicBezTo>
                  <a:pt x="1046942" y="3307494"/>
                  <a:pt x="814973" y="3246270"/>
                  <a:pt x="549719" y="3298246"/>
                </a:cubicBezTo>
                <a:cubicBezTo>
                  <a:pt x="223579" y="3257987"/>
                  <a:pt x="-78329" y="3088532"/>
                  <a:pt x="0" y="2748527"/>
                </a:cubicBezTo>
                <a:cubicBezTo>
                  <a:pt x="-1574" y="2623560"/>
                  <a:pt x="2384" y="2408261"/>
                  <a:pt x="0" y="2264789"/>
                </a:cubicBezTo>
                <a:cubicBezTo>
                  <a:pt x="-2384" y="2121317"/>
                  <a:pt x="1042" y="1846083"/>
                  <a:pt x="0" y="1737075"/>
                </a:cubicBezTo>
                <a:cubicBezTo>
                  <a:pt x="-1042" y="1628067"/>
                  <a:pt x="52323" y="1310120"/>
                  <a:pt x="0" y="1165385"/>
                </a:cubicBezTo>
                <a:cubicBezTo>
                  <a:pt x="-52323" y="1020650"/>
                  <a:pt x="27572" y="838206"/>
                  <a:pt x="0" y="549719"/>
                </a:cubicBezTo>
                <a:close/>
              </a:path>
              <a:path w="3781425" h="3298246" stroke="0" extrusionOk="0">
                <a:moveTo>
                  <a:pt x="0" y="549719"/>
                </a:moveTo>
                <a:cubicBezTo>
                  <a:pt x="-53047" y="213397"/>
                  <a:pt x="166500" y="29882"/>
                  <a:pt x="549719" y="0"/>
                </a:cubicBezTo>
                <a:cubicBezTo>
                  <a:pt x="678094" y="-63581"/>
                  <a:pt x="902141" y="4820"/>
                  <a:pt x="1139756" y="0"/>
                </a:cubicBezTo>
                <a:cubicBezTo>
                  <a:pt x="1377371" y="-4820"/>
                  <a:pt x="1473165" y="39518"/>
                  <a:pt x="1649334" y="0"/>
                </a:cubicBezTo>
                <a:cubicBezTo>
                  <a:pt x="1825503" y="-39518"/>
                  <a:pt x="2008074" y="50875"/>
                  <a:pt x="2132091" y="0"/>
                </a:cubicBezTo>
                <a:cubicBezTo>
                  <a:pt x="2256108" y="-50875"/>
                  <a:pt x="2561675" y="35021"/>
                  <a:pt x="2695309" y="0"/>
                </a:cubicBezTo>
                <a:cubicBezTo>
                  <a:pt x="2828943" y="-35021"/>
                  <a:pt x="3060239" y="13076"/>
                  <a:pt x="3231706" y="0"/>
                </a:cubicBezTo>
                <a:cubicBezTo>
                  <a:pt x="3580754" y="-73959"/>
                  <a:pt x="3736533" y="285569"/>
                  <a:pt x="3781425" y="549719"/>
                </a:cubicBezTo>
                <a:cubicBezTo>
                  <a:pt x="3826683" y="688312"/>
                  <a:pt x="3715611" y="904076"/>
                  <a:pt x="3781425" y="1099421"/>
                </a:cubicBezTo>
                <a:cubicBezTo>
                  <a:pt x="3847239" y="1294766"/>
                  <a:pt x="3732965" y="1435593"/>
                  <a:pt x="3781425" y="1583159"/>
                </a:cubicBezTo>
                <a:cubicBezTo>
                  <a:pt x="3829885" y="1730725"/>
                  <a:pt x="3753429" y="1963182"/>
                  <a:pt x="3781425" y="2132861"/>
                </a:cubicBezTo>
                <a:cubicBezTo>
                  <a:pt x="3809421" y="2302540"/>
                  <a:pt x="3734880" y="2599507"/>
                  <a:pt x="3781425" y="2748527"/>
                </a:cubicBezTo>
                <a:cubicBezTo>
                  <a:pt x="3843162" y="2991122"/>
                  <a:pt x="3580359" y="3269196"/>
                  <a:pt x="3231706" y="3298246"/>
                </a:cubicBezTo>
                <a:cubicBezTo>
                  <a:pt x="3002740" y="3362049"/>
                  <a:pt x="2947821" y="3273458"/>
                  <a:pt x="2695309" y="3298246"/>
                </a:cubicBezTo>
                <a:cubicBezTo>
                  <a:pt x="2442797" y="3323034"/>
                  <a:pt x="2333399" y="3256230"/>
                  <a:pt x="2212551" y="3298246"/>
                </a:cubicBezTo>
                <a:cubicBezTo>
                  <a:pt x="2091703" y="3340262"/>
                  <a:pt x="1807655" y="3258075"/>
                  <a:pt x="1676154" y="3298246"/>
                </a:cubicBezTo>
                <a:cubicBezTo>
                  <a:pt x="1544653" y="3338417"/>
                  <a:pt x="1277652" y="3247761"/>
                  <a:pt x="1086116" y="3298246"/>
                </a:cubicBezTo>
                <a:cubicBezTo>
                  <a:pt x="894580" y="3348731"/>
                  <a:pt x="731601" y="3257850"/>
                  <a:pt x="549719" y="3298246"/>
                </a:cubicBezTo>
                <a:cubicBezTo>
                  <a:pt x="209010" y="3364597"/>
                  <a:pt x="34988" y="3078126"/>
                  <a:pt x="0" y="2748527"/>
                </a:cubicBezTo>
                <a:cubicBezTo>
                  <a:pt x="-17752" y="2594416"/>
                  <a:pt x="43699" y="2362552"/>
                  <a:pt x="0" y="2242801"/>
                </a:cubicBezTo>
                <a:cubicBezTo>
                  <a:pt x="-43699" y="2123050"/>
                  <a:pt x="58983" y="1882843"/>
                  <a:pt x="0" y="1693099"/>
                </a:cubicBezTo>
                <a:cubicBezTo>
                  <a:pt x="-58983" y="1503355"/>
                  <a:pt x="46005" y="1323181"/>
                  <a:pt x="0" y="1187373"/>
                </a:cubicBezTo>
                <a:cubicBezTo>
                  <a:pt x="-46005" y="1051565"/>
                  <a:pt x="27532" y="787913"/>
                  <a:pt x="0" y="549719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Comic Sans MS" panose="030F0702030302020204" pitchFamily="66" charset="0"/>
              </a:rPr>
              <a:t>Here you can find all the trophies you have won. </a:t>
            </a:r>
            <a:endParaRPr lang="en-US">
              <a:latin typeface="Comic Sans MS" panose="030F0702030302020204" pitchFamily="66" charset="0"/>
            </a:endParaRPr>
          </a:p>
        </p:txBody>
      </p:sp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9441FF82-F363-45AD-A5FA-BE6B898DC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8964">
            <a:off x="102943" y="4472793"/>
            <a:ext cx="775733" cy="735210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162A3A6C-790E-44EB-9A61-0FBEA1CEB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9628">
            <a:off x="3382510" y="1369763"/>
            <a:ext cx="1065985" cy="871560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CBEFF82E-3E2F-46A4-B792-F2A86649E1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2355">
            <a:off x="4068441" y="5838862"/>
            <a:ext cx="844593" cy="9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EA3AE-260A-4E12-9C00-01B260CD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338" y="1848"/>
            <a:ext cx="4321126" cy="1533351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Your Emile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FEF31-B9EC-44F2-9263-73C65E31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92" y="1434510"/>
            <a:ext cx="5358232" cy="25336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4791C2-DCFD-4B38-A819-1AA6D3422A00}"/>
              </a:ext>
            </a:extLst>
          </p:cNvPr>
          <p:cNvSpPr/>
          <p:nvPr/>
        </p:nvSpPr>
        <p:spPr>
          <a:xfrm>
            <a:off x="6715124" y="1434510"/>
            <a:ext cx="4133851" cy="1783954"/>
          </a:xfrm>
          <a:custGeom>
            <a:avLst/>
            <a:gdLst>
              <a:gd name="connsiteX0" fmla="*/ 0 w 4133851"/>
              <a:gd name="connsiteY0" fmla="*/ 349066 h 1783954"/>
              <a:gd name="connsiteX1" fmla="*/ 349066 w 4133851"/>
              <a:gd name="connsiteY1" fmla="*/ 0 h 1783954"/>
              <a:gd name="connsiteX2" fmla="*/ 1070567 w 4133851"/>
              <a:gd name="connsiteY2" fmla="*/ 0 h 1783954"/>
              <a:gd name="connsiteX3" fmla="*/ 1688996 w 4133851"/>
              <a:gd name="connsiteY3" fmla="*/ 0 h 1783954"/>
              <a:gd name="connsiteX4" fmla="*/ 2376140 w 4133851"/>
              <a:gd name="connsiteY4" fmla="*/ 0 h 1783954"/>
              <a:gd name="connsiteX5" fmla="*/ 2960212 w 4133851"/>
              <a:gd name="connsiteY5" fmla="*/ 0 h 1783954"/>
              <a:gd name="connsiteX6" fmla="*/ 3784785 w 4133851"/>
              <a:gd name="connsiteY6" fmla="*/ 0 h 1783954"/>
              <a:gd name="connsiteX7" fmla="*/ 4133851 w 4133851"/>
              <a:gd name="connsiteY7" fmla="*/ 349066 h 1783954"/>
              <a:gd name="connsiteX8" fmla="*/ 4133851 w 4133851"/>
              <a:gd name="connsiteY8" fmla="*/ 902835 h 1783954"/>
              <a:gd name="connsiteX9" fmla="*/ 4133851 w 4133851"/>
              <a:gd name="connsiteY9" fmla="*/ 1434888 h 1783954"/>
              <a:gd name="connsiteX10" fmla="*/ 3784785 w 4133851"/>
              <a:gd name="connsiteY10" fmla="*/ 1783954 h 1783954"/>
              <a:gd name="connsiteX11" fmla="*/ 3097641 w 4133851"/>
              <a:gd name="connsiteY11" fmla="*/ 1783954 h 1783954"/>
              <a:gd name="connsiteX12" fmla="*/ 2479212 w 4133851"/>
              <a:gd name="connsiteY12" fmla="*/ 1783954 h 1783954"/>
              <a:gd name="connsiteX13" fmla="*/ 1895140 w 4133851"/>
              <a:gd name="connsiteY13" fmla="*/ 1783954 h 1783954"/>
              <a:gd name="connsiteX14" fmla="*/ 1276710 w 4133851"/>
              <a:gd name="connsiteY14" fmla="*/ 1783954 h 1783954"/>
              <a:gd name="connsiteX15" fmla="*/ 349066 w 4133851"/>
              <a:gd name="connsiteY15" fmla="*/ 1783954 h 1783954"/>
              <a:gd name="connsiteX16" fmla="*/ 0 w 4133851"/>
              <a:gd name="connsiteY16" fmla="*/ 1434888 h 1783954"/>
              <a:gd name="connsiteX17" fmla="*/ 0 w 4133851"/>
              <a:gd name="connsiteY17" fmla="*/ 913693 h 1783954"/>
              <a:gd name="connsiteX18" fmla="*/ 0 w 4133851"/>
              <a:gd name="connsiteY18" fmla="*/ 349066 h 178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33851" h="1783954" fill="none" extrusionOk="0">
                <a:moveTo>
                  <a:pt x="0" y="349066"/>
                </a:moveTo>
                <a:cubicBezTo>
                  <a:pt x="-14095" y="156862"/>
                  <a:pt x="164479" y="-14777"/>
                  <a:pt x="349066" y="0"/>
                </a:cubicBezTo>
                <a:cubicBezTo>
                  <a:pt x="536790" y="-1725"/>
                  <a:pt x="789674" y="-32283"/>
                  <a:pt x="1070567" y="0"/>
                </a:cubicBezTo>
                <a:cubicBezTo>
                  <a:pt x="1351460" y="32283"/>
                  <a:pt x="1396246" y="-19105"/>
                  <a:pt x="1688996" y="0"/>
                </a:cubicBezTo>
                <a:cubicBezTo>
                  <a:pt x="1981746" y="19105"/>
                  <a:pt x="2216357" y="21241"/>
                  <a:pt x="2376140" y="0"/>
                </a:cubicBezTo>
                <a:cubicBezTo>
                  <a:pt x="2535923" y="-21241"/>
                  <a:pt x="2782130" y="-4151"/>
                  <a:pt x="2960212" y="0"/>
                </a:cubicBezTo>
                <a:cubicBezTo>
                  <a:pt x="3138294" y="4151"/>
                  <a:pt x="3505078" y="29469"/>
                  <a:pt x="3784785" y="0"/>
                </a:cubicBezTo>
                <a:cubicBezTo>
                  <a:pt x="3959607" y="36059"/>
                  <a:pt x="4125535" y="145248"/>
                  <a:pt x="4133851" y="349066"/>
                </a:cubicBezTo>
                <a:cubicBezTo>
                  <a:pt x="4134758" y="592245"/>
                  <a:pt x="4115668" y="649076"/>
                  <a:pt x="4133851" y="902835"/>
                </a:cubicBezTo>
                <a:cubicBezTo>
                  <a:pt x="4152034" y="1156594"/>
                  <a:pt x="4114676" y="1324242"/>
                  <a:pt x="4133851" y="1434888"/>
                </a:cubicBezTo>
                <a:cubicBezTo>
                  <a:pt x="4123700" y="1659320"/>
                  <a:pt x="3976035" y="1779124"/>
                  <a:pt x="3784785" y="1783954"/>
                </a:cubicBezTo>
                <a:cubicBezTo>
                  <a:pt x="3489163" y="1818178"/>
                  <a:pt x="3293705" y="1806068"/>
                  <a:pt x="3097641" y="1783954"/>
                </a:cubicBezTo>
                <a:cubicBezTo>
                  <a:pt x="2901577" y="1761840"/>
                  <a:pt x="2778536" y="1793534"/>
                  <a:pt x="2479212" y="1783954"/>
                </a:cubicBezTo>
                <a:cubicBezTo>
                  <a:pt x="2179888" y="1774374"/>
                  <a:pt x="2152289" y="1807433"/>
                  <a:pt x="1895140" y="1783954"/>
                </a:cubicBezTo>
                <a:cubicBezTo>
                  <a:pt x="1637991" y="1760475"/>
                  <a:pt x="1462586" y="1798678"/>
                  <a:pt x="1276710" y="1783954"/>
                </a:cubicBezTo>
                <a:cubicBezTo>
                  <a:pt x="1090834" y="1769231"/>
                  <a:pt x="736117" y="1782145"/>
                  <a:pt x="349066" y="1783954"/>
                </a:cubicBezTo>
                <a:cubicBezTo>
                  <a:pt x="168520" y="1780715"/>
                  <a:pt x="-5843" y="1668144"/>
                  <a:pt x="0" y="1434888"/>
                </a:cubicBezTo>
                <a:cubicBezTo>
                  <a:pt x="16172" y="1232702"/>
                  <a:pt x="-14977" y="1116773"/>
                  <a:pt x="0" y="913693"/>
                </a:cubicBezTo>
                <a:cubicBezTo>
                  <a:pt x="14977" y="710614"/>
                  <a:pt x="15745" y="617205"/>
                  <a:pt x="0" y="349066"/>
                </a:cubicBezTo>
                <a:close/>
              </a:path>
              <a:path w="4133851" h="1783954" stroke="0" extrusionOk="0">
                <a:moveTo>
                  <a:pt x="0" y="349066"/>
                </a:moveTo>
                <a:cubicBezTo>
                  <a:pt x="-17149" y="145704"/>
                  <a:pt x="131323" y="9367"/>
                  <a:pt x="349066" y="0"/>
                </a:cubicBezTo>
                <a:cubicBezTo>
                  <a:pt x="665219" y="-6123"/>
                  <a:pt x="883148" y="-34201"/>
                  <a:pt x="1104924" y="0"/>
                </a:cubicBezTo>
                <a:cubicBezTo>
                  <a:pt x="1326700" y="34201"/>
                  <a:pt x="1555610" y="-6667"/>
                  <a:pt x="1757711" y="0"/>
                </a:cubicBezTo>
                <a:cubicBezTo>
                  <a:pt x="1959812" y="6667"/>
                  <a:pt x="2181546" y="3798"/>
                  <a:pt x="2376140" y="0"/>
                </a:cubicBezTo>
                <a:cubicBezTo>
                  <a:pt x="2570734" y="-3798"/>
                  <a:pt x="2940618" y="-24978"/>
                  <a:pt x="3097641" y="0"/>
                </a:cubicBezTo>
                <a:cubicBezTo>
                  <a:pt x="3254664" y="24978"/>
                  <a:pt x="3542620" y="17317"/>
                  <a:pt x="3784785" y="0"/>
                </a:cubicBezTo>
                <a:cubicBezTo>
                  <a:pt x="3980737" y="-5155"/>
                  <a:pt x="4106238" y="180548"/>
                  <a:pt x="4133851" y="349066"/>
                </a:cubicBezTo>
                <a:cubicBezTo>
                  <a:pt x="4143096" y="602615"/>
                  <a:pt x="4142376" y="772022"/>
                  <a:pt x="4133851" y="891977"/>
                </a:cubicBezTo>
                <a:cubicBezTo>
                  <a:pt x="4125326" y="1011932"/>
                  <a:pt x="4141251" y="1210493"/>
                  <a:pt x="4133851" y="1434888"/>
                </a:cubicBezTo>
                <a:cubicBezTo>
                  <a:pt x="4116730" y="1626693"/>
                  <a:pt x="3986116" y="1760516"/>
                  <a:pt x="3784785" y="1783954"/>
                </a:cubicBezTo>
                <a:cubicBezTo>
                  <a:pt x="3464964" y="1749860"/>
                  <a:pt x="3376179" y="1792641"/>
                  <a:pt x="3063284" y="1783954"/>
                </a:cubicBezTo>
                <a:cubicBezTo>
                  <a:pt x="2750389" y="1775267"/>
                  <a:pt x="2659040" y="1817079"/>
                  <a:pt x="2307426" y="1783954"/>
                </a:cubicBezTo>
                <a:cubicBezTo>
                  <a:pt x="1955812" y="1750829"/>
                  <a:pt x="1848404" y="1780712"/>
                  <a:pt x="1551568" y="1783954"/>
                </a:cubicBezTo>
                <a:cubicBezTo>
                  <a:pt x="1254732" y="1787196"/>
                  <a:pt x="802382" y="1732173"/>
                  <a:pt x="349066" y="1783954"/>
                </a:cubicBezTo>
                <a:cubicBezTo>
                  <a:pt x="124810" y="1754301"/>
                  <a:pt x="-2830" y="1623441"/>
                  <a:pt x="0" y="1434888"/>
                </a:cubicBezTo>
                <a:cubicBezTo>
                  <a:pt x="-6158" y="1211340"/>
                  <a:pt x="-12325" y="1102690"/>
                  <a:pt x="0" y="881119"/>
                </a:cubicBezTo>
                <a:cubicBezTo>
                  <a:pt x="12325" y="659548"/>
                  <a:pt x="-4582" y="497440"/>
                  <a:pt x="0" y="349066"/>
                </a:cubicBezTo>
                <a:close/>
              </a:path>
            </a:pathLst>
          </a:custGeom>
          <a:solidFill>
            <a:srgbClr val="7030A0"/>
          </a:solidFill>
          <a:ln w="76200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195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Your Emile can be found on your top menu. Here you can play minigames and dress up your character with the coins you earn from playing games. 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2C3486-3309-4938-B4FD-5FB1E1B0DD42}"/>
              </a:ext>
            </a:extLst>
          </p:cNvPr>
          <p:cNvSpPr/>
          <p:nvPr/>
        </p:nvSpPr>
        <p:spPr>
          <a:xfrm>
            <a:off x="940383" y="4403413"/>
            <a:ext cx="4133851" cy="1783954"/>
          </a:xfrm>
          <a:custGeom>
            <a:avLst/>
            <a:gdLst>
              <a:gd name="connsiteX0" fmla="*/ 0 w 4133851"/>
              <a:gd name="connsiteY0" fmla="*/ 282382 h 1783954"/>
              <a:gd name="connsiteX1" fmla="*/ 282382 w 4133851"/>
              <a:gd name="connsiteY1" fmla="*/ 0 h 1783954"/>
              <a:gd name="connsiteX2" fmla="*/ 948612 w 4133851"/>
              <a:gd name="connsiteY2" fmla="*/ 0 h 1783954"/>
              <a:gd name="connsiteX3" fmla="*/ 1614841 w 4133851"/>
              <a:gd name="connsiteY3" fmla="*/ 0 h 1783954"/>
              <a:gd name="connsiteX4" fmla="*/ 2281071 w 4133851"/>
              <a:gd name="connsiteY4" fmla="*/ 0 h 1783954"/>
              <a:gd name="connsiteX5" fmla="*/ 2911609 w 4133851"/>
              <a:gd name="connsiteY5" fmla="*/ 0 h 1783954"/>
              <a:gd name="connsiteX6" fmla="*/ 3851469 w 4133851"/>
              <a:gd name="connsiteY6" fmla="*/ 0 h 1783954"/>
              <a:gd name="connsiteX7" fmla="*/ 4133851 w 4133851"/>
              <a:gd name="connsiteY7" fmla="*/ 282382 h 1783954"/>
              <a:gd name="connsiteX8" fmla="*/ 4133851 w 4133851"/>
              <a:gd name="connsiteY8" fmla="*/ 904169 h 1783954"/>
              <a:gd name="connsiteX9" fmla="*/ 4133851 w 4133851"/>
              <a:gd name="connsiteY9" fmla="*/ 1501572 h 1783954"/>
              <a:gd name="connsiteX10" fmla="*/ 3851469 w 4133851"/>
              <a:gd name="connsiteY10" fmla="*/ 1783954 h 1783954"/>
              <a:gd name="connsiteX11" fmla="*/ 3292312 w 4133851"/>
              <a:gd name="connsiteY11" fmla="*/ 1783954 h 1783954"/>
              <a:gd name="connsiteX12" fmla="*/ 2804537 w 4133851"/>
              <a:gd name="connsiteY12" fmla="*/ 1783954 h 1783954"/>
              <a:gd name="connsiteX13" fmla="*/ 2209689 w 4133851"/>
              <a:gd name="connsiteY13" fmla="*/ 1783954 h 1783954"/>
              <a:gd name="connsiteX14" fmla="*/ 1614841 w 4133851"/>
              <a:gd name="connsiteY14" fmla="*/ 1783954 h 1783954"/>
              <a:gd name="connsiteX15" fmla="*/ 1127066 w 4133851"/>
              <a:gd name="connsiteY15" fmla="*/ 1783954 h 1783954"/>
              <a:gd name="connsiteX16" fmla="*/ 282382 w 4133851"/>
              <a:gd name="connsiteY16" fmla="*/ 1783954 h 1783954"/>
              <a:gd name="connsiteX17" fmla="*/ 0 w 4133851"/>
              <a:gd name="connsiteY17" fmla="*/ 1501572 h 1783954"/>
              <a:gd name="connsiteX18" fmla="*/ 0 w 4133851"/>
              <a:gd name="connsiteY18" fmla="*/ 891977 h 1783954"/>
              <a:gd name="connsiteX19" fmla="*/ 0 w 4133851"/>
              <a:gd name="connsiteY19" fmla="*/ 282382 h 178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33851" h="1783954" fill="none" extrusionOk="0">
                <a:moveTo>
                  <a:pt x="0" y="282382"/>
                </a:moveTo>
                <a:cubicBezTo>
                  <a:pt x="-21070" y="121669"/>
                  <a:pt x="136599" y="-5379"/>
                  <a:pt x="282382" y="0"/>
                </a:cubicBezTo>
                <a:cubicBezTo>
                  <a:pt x="421960" y="13439"/>
                  <a:pt x="789676" y="-27656"/>
                  <a:pt x="948612" y="0"/>
                </a:cubicBezTo>
                <a:cubicBezTo>
                  <a:pt x="1107548" y="27656"/>
                  <a:pt x="1314848" y="12133"/>
                  <a:pt x="1614841" y="0"/>
                </a:cubicBezTo>
                <a:cubicBezTo>
                  <a:pt x="1914834" y="-12133"/>
                  <a:pt x="2051757" y="-6740"/>
                  <a:pt x="2281071" y="0"/>
                </a:cubicBezTo>
                <a:cubicBezTo>
                  <a:pt x="2510385" y="6740"/>
                  <a:pt x="2743956" y="-10098"/>
                  <a:pt x="2911609" y="0"/>
                </a:cubicBezTo>
                <a:cubicBezTo>
                  <a:pt x="3079262" y="10098"/>
                  <a:pt x="3641317" y="11156"/>
                  <a:pt x="3851469" y="0"/>
                </a:cubicBezTo>
                <a:cubicBezTo>
                  <a:pt x="4005050" y="-11457"/>
                  <a:pt x="4135920" y="97598"/>
                  <a:pt x="4133851" y="282382"/>
                </a:cubicBezTo>
                <a:cubicBezTo>
                  <a:pt x="4162727" y="566426"/>
                  <a:pt x="4124685" y="643352"/>
                  <a:pt x="4133851" y="904169"/>
                </a:cubicBezTo>
                <a:cubicBezTo>
                  <a:pt x="4143017" y="1164986"/>
                  <a:pt x="4162762" y="1214960"/>
                  <a:pt x="4133851" y="1501572"/>
                </a:cubicBezTo>
                <a:cubicBezTo>
                  <a:pt x="4125511" y="1663265"/>
                  <a:pt x="4010978" y="1770714"/>
                  <a:pt x="3851469" y="1783954"/>
                </a:cubicBezTo>
                <a:cubicBezTo>
                  <a:pt x="3629045" y="1768880"/>
                  <a:pt x="3561772" y="1763992"/>
                  <a:pt x="3292312" y="1783954"/>
                </a:cubicBezTo>
                <a:cubicBezTo>
                  <a:pt x="3022852" y="1803916"/>
                  <a:pt x="2939984" y="1771679"/>
                  <a:pt x="2804537" y="1783954"/>
                </a:cubicBezTo>
                <a:cubicBezTo>
                  <a:pt x="2669091" y="1796229"/>
                  <a:pt x="2339697" y="1792656"/>
                  <a:pt x="2209689" y="1783954"/>
                </a:cubicBezTo>
                <a:cubicBezTo>
                  <a:pt x="2079681" y="1775252"/>
                  <a:pt x="1854623" y="1795011"/>
                  <a:pt x="1614841" y="1783954"/>
                </a:cubicBezTo>
                <a:cubicBezTo>
                  <a:pt x="1375059" y="1772897"/>
                  <a:pt x="1240032" y="1796237"/>
                  <a:pt x="1127066" y="1783954"/>
                </a:cubicBezTo>
                <a:cubicBezTo>
                  <a:pt x="1014101" y="1771671"/>
                  <a:pt x="491261" y="1801452"/>
                  <a:pt x="282382" y="1783954"/>
                </a:cubicBezTo>
                <a:cubicBezTo>
                  <a:pt x="123389" y="1774105"/>
                  <a:pt x="18069" y="1658505"/>
                  <a:pt x="0" y="1501572"/>
                </a:cubicBezTo>
                <a:cubicBezTo>
                  <a:pt x="-25243" y="1276161"/>
                  <a:pt x="-4344" y="1188476"/>
                  <a:pt x="0" y="891977"/>
                </a:cubicBezTo>
                <a:cubicBezTo>
                  <a:pt x="4344" y="595479"/>
                  <a:pt x="-11087" y="535346"/>
                  <a:pt x="0" y="282382"/>
                </a:cubicBezTo>
                <a:close/>
              </a:path>
              <a:path w="4133851" h="1783954" stroke="0" extrusionOk="0">
                <a:moveTo>
                  <a:pt x="0" y="282382"/>
                </a:moveTo>
                <a:cubicBezTo>
                  <a:pt x="7622" y="128505"/>
                  <a:pt x="132507" y="12668"/>
                  <a:pt x="282382" y="0"/>
                </a:cubicBezTo>
                <a:cubicBezTo>
                  <a:pt x="463778" y="-23308"/>
                  <a:pt x="630757" y="10628"/>
                  <a:pt x="948612" y="0"/>
                </a:cubicBezTo>
                <a:cubicBezTo>
                  <a:pt x="1266467" y="-10628"/>
                  <a:pt x="1204092" y="12603"/>
                  <a:pt x="1436387" y="0"/>
                </a:cubicBezTo>
                <a:cubicBezTo>
                  <a:pt x="1668682" y="-12603"/>
                  <a:pt x="1875415" y="15129"/>
                  <a:pt x="2066926" y="0"/>
                </a:cubicBezTo>
                <a:cubicBezTo>
                  <a:pt x="2258437" y="-15129"/>
                  <a:pt x="2414280" y="-2952"/>
                  <a:pt x="2590392" y="0"/>
                </a:cubicBezTo>
                <a:cubicBezTo>
                  <a:pt x="2766504" y="2952"/>
                  <a:pt x="3047104" y="19955"/>
                  <a:pt x="3256621" y="0"/>
                </a:cubicBezTo>
                <a:cubicBezTo>
                  <a:pt x="3466138" y="-19955"/>
                  <a:pt x="3629869" y="-11681"/>
                  <a:pt x="3851469" y="0"/>
                </a:cubicBezTo>
                <a:cubicBezTo>
                  <a:pt x="3981849" y="-5165"/>
                  <a:pt x="4126579" y="123132"/>
                  <a:pt x="4133851" y="282382"/>
                </a:cubicBezTo>
                <a:cubicBezTo>
                  <a:pt x="4109006" y="433772"/>
                  <a:pt x="4138825" y="634544"/>
                  <a:pt x="4133851" y="879785"/>
                </a:cubicBezTo>
                <a:cubicBezTo>
                  <a:pt x="4128877" y="1125026"/>
                  <a:pt x="4128073" y="1305853"/>
                  <a:pt x="4133851" y="1501572"/>
                </a:cubicBezTo>
                <a:cubicBezTo>
                  <a:pt x="4122912" y="1658176"/>
                  <a:pt x="4022113" y="1816688"/>
                  <a:pt x="3851469" y="1783954"/>
                </a:cubicBezTo>
                <a:cubicBezTo>
                  <a:pt x="3627804" y="1803274"/>
                  <a:pt x="3446539" y="1784737"/>
                  <a:pt x="3220930" y="1783954"/>
                </a:cubicBezTo>
                <a:cubicBezTo>
                  <a:pt x="2995321" y="1783171"/>
                  <a:pt x="2854482" y="1755600"/>
                  <a:pt x="2590392" y="1783954"/>
                </a:cubicBezTo>
                <a:cubicBezTo>
                  <a:pt x="2326302" y="1812308"/>
                  <a:pt x="2243396" y="1809523"/>
                  <a:pt x="1995544" y="1783954"/>
                </a:cubicBezTo>
                <a:cubicBezTo>
                  <a:pt x="1747692" y="1758385"/>
                  <a:pt x="1647286" y="1791431"/>
                  <a:pt x="1400696" y="1783954"/>
                </a:cubicBezTo>
                <a:cubicBezTo>
                  <a:pt x="1154106" y="1776477"/>
                  <a:pt x="599471" y="1813140"/>
                  <a:pt x="282382" y="1783954"/>
                </a:cubicBezTo>
                <a:cubicBezTo>
                  <a:pt x="135688" y="1794856"/>
                  <a:pt x="948" y="1647947"/>
                  <a:pt x="0" y="1501572"/>
                </a:cubicBezTo>
                <a:cubicBezTo>
                  <a:pt x="13068" y="1296155"/>
                  <a:pt x="24997" y="1116934"/>
                  <a:pt x="0" y="867593"/>
                </a:cubicBezTo>
                <a:cubicBezTo>
                  <a:pt x="-24997" y="618252"/>
                  <a:pt x="-24857" y="503007"/>
                  <a:pt x="0" y="282382"/>
                </a:cubicBezTo>
                <a:close/>
              </a:path>
            </a:pathLst>
          </a:custGeom>
          <a:solidFill>
            <a:schemeClr val="accent2"/>
          </a:solidFill>
          <a:ln w="76200" cap="sq">
            <a:noFill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582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  <a:cs typeface="Calibri"/>
              </a:rPr>
              <a:t>Your Emile will start as a baby and grow into a toddler, teenager and the adult. </a:t>
            </a:r>
            <a:endParaRPr lang="en-US" dirty="0">
              <a:latin typeface="Comic Sans MS" panose="030F0702030302020204" pitchFamily="66" charset="0"/>
            </a:endParaRPr>
          </a:p>
          <a:p>
            <a:pPr algn="ctr"/>
            <a:endParaRPr lang="en-GB" dirty="0">
              <a:latin typeface="Comic Sans MS" panose="030F0702030302020204" pitchFamily="66" charset="0"/>
              <a:cs typeface="Calibri"/>
            </a:endParaRPr>
          </a:p>
          <a:p>
            <a:pPr algn="ctr"/>
            <a:r>
              <a:rPr lang="en-GB" dirty="0">
                <a:latin typeface="Comic Sans MS" panose="030F0702030302020204" pitchFamily="66" charset="0"/>
                <a:cs typeface="Calibri"/>
              </a:rPr>
              <a:t>Once an adult you can buy all sorts of clothes, toys and games!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AEDF25C-8EA5-4411-9213-C80131170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29" y="3639537"/>
            <a:ext cx="5288834" cy="286667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DBFAA4E-5D09-433F-A4C6-745FF8B7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1963">
            <a:off x="499206" y="5639832"/>
            <a:ext cx="1155430" cy="1095072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EBFD39D-535E-4E18-9725-4231701E4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8859">
            <a:off x="10253784" y="934816"/>
            <a:ext cx="909928" cy="938129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16DFE569-5032-4965-A3EB-7EE32AE35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5769">
            <a:off x="5319435" y="3440085"/>
            <a:ext cx="844593" cy="9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40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EA2A108A-362E-473A-9DDA-D72A4DC78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16" y="513962"/>
            <a:ext cx="10571967" cy="1247637"/>
          </a:xfrm>
          <a:prstGeom prst="rect">
            <a:avLst/>
          </a:prstGeom>
        </p:spPr>
      </p:pic>
      <p:pic>
        <p:nvPicPr>
          <p:cNvPr id="10" name="Online Media 9" title="ASPIRING WITH EMILE">
            <a:hlinkClick r:id="" action="ppaction://media"/>
            <a:extLst>
              <a:ext uri="{FF2B5EF4-FFF2-40B4-BE49-F238E27FC236}">
                <a16:creationId xmlns:a16="http://schemas.microsoft.com/office/drawing/2014/main" id="{BBC86F96-AA6F-4DBF-812D-77578EB518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63750" y="2082800"/>
            <a:ext cx="7883525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76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A61D-B79B-4157-94EB-3473BB9D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22" y="325796"/>
            <a:ext cx="11157155" cy="1325563"/>
          </a:xfr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  <a:latin typeface="Tahoma"/>
                <a:ea typeface="Tahoma"/>
                <a:cs typeface="Tahoma"/>
              </a:rPr>
              <a:t>Meet Emile, Aimee and Scrambler.</a:t>
            </a:r>
          </a:p>
        </p:txBody>
      </p:sp>
      <p:pic>
        <p:nvPicPr>
          <p:cNvPr id="8" name="Intro-Cleanup">
            <a:hlinkClick r:id="" action="ppaction://media"/>
            <a:extLst>
              <a:ext uri="{FF2B5EF4-FFF2-40B4-BE49-F238E27FC236}">
                <a16:creationId xmlns:a16="http://schemas.microsoft.com/office/drawing/2014/main" id="{034697BF-90D8-450E-B179-E44FB4E1BD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775" y="1506647"/>
            <a:ext cx="9225887" cy="4670316"/>
          </a:xfrm>
        </p:spPr>
      </p:pic>
    </p:spTree>
    <p:extLst>
      <p:ext uri="{BB962C8B-B14F-4D97-AF65-F5344CB8AC3E}">
        <p14:creationId xmlns:p14="http://schemas.microsoft.com/office/powerpoint/2010/main" val="78850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2DAC16CB-3FDC-493A-9A6B-4D9C8A9029FC}"/>
              </a:ext>
            </a:extLst>
          </p:cNvPr>
          <p:cNvSpPr/>
          <p:nvPr/>
        </p:nvSpPr>
        <p:spPr>
          <a:xfrm>
            <a:off x="440707" y="3275045"/>
            <a:ext cx="10411721" cy="3272582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" rIns="91440" bIns="45720" rtlCol="0" anchor="ctr"/>
          <a:lstStyle/>
          <a:p>
            <a:pPr algn="ctr">
              <a:lnSpc>
                <a:spcPct val="120000"/>
              </a:lnSpc>
            </a:pP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Scrambler’s quest inevitably brought him to Emile’s planet of </a:t>
            </a:r>
            <a:r>
              <a:rPr lang="en-GB" sz="1600" b="0" i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Mathedonia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GB" sz="1600">
                <a:solidFill>
                  <a:schemeClr val="bg1"/>
                </a:solidFill>
                <a:latin typeface="Comic Sans MS" panose="030F0702030302020204" pitchFamily="66" charset="0"/>
              </a:rPr>
              <a:t>  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He executed a simple heist as had done countless times before netting</a:t>
            </a:r>
            <a:r>
              <a:rPr lang="en-GB" sz="160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another huge haul of </a:t>
            </a:r>
            <a:r>
              <a:rPr lang="en-GB" sz="1600">
                <a:solidFill>
                  <a:schemeClr val="bg1"/>
                </a:solidFill>
                <a:latin typeface="Comic Sans MS" panose="030F0702030302020204" pitchFamily="66" charset="0"/>
              </a:rPr>
              <a:t>Knowledge Gems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</a:t>
            </a:r>
            <a:endParaRPr lang="en-GB" sz="1600">
              <a:solidFill>
                <a:schemeClr val="bg1"/>
              </a:solidFill>
              <a:latin typeface="Comic Sans MS" panose="030F0702030302020204" pitchFamily="66" charset="0"/>
              <a:cs typeface="Calibri"/>
            </a:endParaRPr>
          </a:p>
          <a:p>
            <a:pPr algn="ctr">
              <a:lnSpc>
                <a:spcPct val="120000"/>
              </a:lnSpc>
            </a:pPr>
            <a:endParaRPr lang="en-GB" sz="1600">
              <a:solidFill>
                <a:schemeClr val="bg1"/>
              </a:solidFill>
              <a:latin typeface="Comic Sans MS" panose="030F0702030302020204" pitchFamily="66" charset="0"/>
              <a:cs typeface="Calibri"/>
            </a:endParaRPr>
          </a:p>
          <a:p>
            <a:pPr algn="ctr">
              <a:lnSpc>
                <a:spcPct val="120000"/>
              </a:lnSpc>
            </a:pP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However, an ordinary young shape shifting alien called</a:t>
            </a:r>
            <a:r>
              <a:rPr lang="en-GB" sz="1600" b="1" i="0" u="sng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Emile 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spotted the</a:t>
            </a:r>
            <a:r>
              <a:rPr lang="en-GB" sz="1600">
                <a:solidFill>
                  <a:schemeClr val="bg1"/>
                </a:solidFill>
                <a:latin typeface="Comic Sans MS" panose="030F0702030302020204" pitchFamily="66" charset="0"/>
              </a:rPr>
              <a:t>  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heist. With the help of his best friend Aimee (the Artificial Intelligence</a:t>
            </a:r>
            <a:r>
              <a:rPr lang="en-GB" sz="1600">
                <a:solidFill>
                  <a:schemeClr val="bg1"/>
                </a:solidFill>
                <a:latin typeface="Comic Sans MS" panose="030F0702030302020204" pitchFamily="66" charset="0"/>
              </a:rPr>
              <a:t>  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Maths Engine</a:t>
            </a:r>
            <a:r>
              <a:rPr lang="en-GB" sz="1600">
                <a:solidFill>
                  <a:schemeClr val="bg1"/>
                </a:solidFill>
                <a:latin typeface="Comic Sans MS" panose="030F0702030302020204" pitchFamily="66" charset="0"/>
              </a:rPr>
              <a:t>), 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they had the courage to chase after Scrambler to save his</a:t>
            </a:r>
            <a:r>
              <a:rPr lang="en-GB" sz="1600">
                <a:solidFill>
                  <a:schemeClr val="bg1"/>
                </a:solidFill>
                <a:latin typeface="Comic Sans MS" panose="030F0702030302020204" pitchFamily="66" charset="0"/>
              </a:rPr>
              <a:t>  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people and get back their Knowledge Gems. </a:t>
            </a:r>
            <a:endParaRPr lang="en-GB" sz="16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endParaRPr lang="en-GB" sz="16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It was from then on Emile and</a:t>
            </a:r>
            <a:r>
              <a:rPr lang="en-GB" sz="1600">
                <a:solidFill>
                  <a:schemeClr val="bg1"/>
                </a:solidFill>
                <a:latin typeface="Comic Sans MS" panose="030F0702030302020204" pitchFamily="66" charset="0"/>
              </a:rPr>
              <a:t>  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Aimee decided it was their duty to help protect other planets throughout</a:t>
            </a:r>
            <a:endParaRPr lang="en-GB" sz="1600">
              <a:solidFill>
                <a:schemeClr val="bg1"/>
              </a:solidFill>
              <a:latin typeface="Comic Sans MS" panose="030F0702030302020204" pitchFamily="66" charset="0"/>
              <a:cs typeface="Calibri"/>
            </a:endParaRPr>
          </a:p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  <a:r>
              <a:rPr lang="en-GB" sz="1600" b="0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the galaxy from Scrambler and his quest for stealing knowledge.</a:t>
            </a:r>
            <a:endParaRPr lang="en-GB" sz="1600">
              <a:solidFill>
                <a:schemeClr val="bg1"/>
              </a:solidFill>
              <a:latin typeface="Comic Sans MS" panose="030F0702030302020204" pitchFamily="66" charset="0"/>
              <a:cs typeface="Calibri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8D16686-EAFE-4911-9BBA-8C0AE26DF60E}"/>
              </a:ext>
            </a:extLst>
          </p:cNvPr>
          <p:cNvSpPr/>
          <p:nvPr/>
        </p:nvSpPr>
        <p:spPr>
          <a:xfrm>
            <a:off x="384748" y="603448"/>
            <a:ext cx="10199635" cy="233694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cs typeface="Calibri"/>
              </a:rPr>
              <a:t>One day, a dinosaur called Scrambler, who lives on the planet Primus, was searching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  <a:cs typeface="Calibri"/>
            </a:endParaRPr>
          </a:p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cs typeface="Calibri"/>
              </a:rPr>
              <a:t> for food. Without much knowledge of the world, he found a magic gem that helped him learn. Before he knew it, he wanted more and more Knowledge Gems.</a:t>
            </a:r>
          </a:p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cs typeface="Calibri"/>
              </a:rPr>
              <a:t>He searched and searched, until he realised that to gain more Knowledge Gems,</a:t>
            </a:r>
          </a:p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cs typeface="Calibri"/>
              </a:rPr>
              <a:t> he would have to visit different planet. And steal them!</a:t>
            </a:r>
          </a:p>
          <a:p>
            <a:pPr algn="ctr"/>
            <a:endParaRPr lang="en-GB" sz="16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20A45ED2-1078-48ED-845D-E9B46F904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450" y="4817835"/>
            <a:ext cx="1546283" cy="2368583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B4F82AB1-06E2-4386-8190-733F28139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35" y="4246390"/>
            <a:ext cx="1546282" cy="2795415"/>
          </a:xfrm>
          <a:prstGeom prst="rect">
            <a:avLst/>
          </a:prstGeom>
        </p:spPr>
      </p:pic>
      <p:pic>
        <p:nvPicPr>
          <p:cNvPr id="5" name="Picture 4" descr="A purple cartoon character&#10;&#10;Description automatically generated with low confidence">
            <a:extLst>
              <a:ext uri="{FF2B5EF4-FFF2-40B4-BE49-F238E27FC236}">
                <a16:creationId xmlns:a16="http://schemas.microsoft.com/office/drawing/2014/main" id="{89327B65-834E-4AC6-AE2A-0C084B617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606" y="603450"/>
            <a:ext cx="2166913" cy="28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29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indoor, game&#10;&#10;Description automatically generated">
            <a:extLst>
              <a:ext uri="{FF2B5EF4-FFF2-40B4-BE49-F238E27FC236}">
                <a16:creationId xmlns:a16="http://schemas.microsoft.com/office/drawing/2014/main" id="{70425F07-B3DA-4C11-9250-E2E8C6E21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B91728EF-1018-4F4C-9691-785CE8AC2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5871">
            <a:off x="414337" y="2047875"/>
            <a:ext cx="1821416" cy="27622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60C593-F9E2-43A7-BAA6-A141C12E6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539">
            <a:off x="10244770" y="615541"/>
            <a:ext cx="1607759" cy="2462753"/>
          </a:xfrm>
          <a:prstGeom prst="rect">
            <a:avLst/>
          </a:prstGeom>
        </p:spPr>
      </p:pic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2540270F-163E-477B-9205-17B3A2F98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4916">
            <a:off x="1883526" y="1350746"/>
            <a:ext cx="893604" cy="846923"/>
          </a:xfrm>
          <a:prstGeom prst="rect">
            <a:avLst/>
          </a:prstGeom>
        </p:spPr>
      </p:pic>
      <p:pic>
        <p:nvPicPr>
          <p:cNvPr id="22" name="Picture 21" descr="A picture containing chart&#10;&#10;Description automatically generated">
            <a:extLst>
              <a:ext uri="{FF2B5EF4-FFF2-40B4-BE49-F238E27FC236}">
                <a16:creationId xmlns:a16="http://schemas.microsoft.com/office/drawing/2014/main" id="{768640F5-72CC-4D7C-A241-40783874A2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9628">
            <a:off x="7285768" y="5848270"/>
            <a:ext cx="1065985" cy="87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85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CF2E20-091A-4411-8B9F-550DC26855FA}"/>
              </a:ext>
            </a:extLst>
          </p:cNvPr>
          <p:cNvSpPr/>
          <p:nvPr/>
        </p:nvSpPr>
        <p:spPr>
          <a:xfrm>
            <a:off x="296788" y="1627125"/>
            <a:ext cx="5243805" cy="2500604"/>
          </a:xfrm>
          <a:custGeom>
            <a:avLst/>
            <a:gdLst>
              <a:gd name="connsiteX0" fmla="*/ 0 w 5243805"/>
              <a:gd name="connsiteY0" fmla="*/ 416776 h 2500604"/>
              <a:gd name="connsiteX1" fmla="*/ 416776 w 5243805"/>
              <a:gd name="connsiteY1" fmla="*/ 0 h 2500604"/>
              <a:gd name="connsiteX2" fmla="*/ 914505 w 5243805"/>
              <a:gd name="connsiteY2" fmla="*/ 0 h 2500604"/>
              <a:gd name="connsiteX3" fmla="*/ 1544541 w 5243805"/>
              <a:gd name="connsiteY3" fmla="*/ 0 h 2500604"/>
              <a:gd name="connsiteX4" fmla="*/ 2262782 w 5243805"/>
              <a:gd name="connsiteY4" fmla="*/ 0 h 2500604"/>
              <a:gd name="connsiteX5" fmla="*/ 2804613 w 5243805"/>
              <a:gd name="connsiteY5" fmla="*/ 0 h 2500604"/>
              <a:gd name="connsiteX6" fmla="*/ 3522854 w 5243805"/>
              <a:gd name="connsiteY6" fmla="*/ 0 h 2500604"/>
              <a:gd name="connsiteX7" fmla="*/ 4108788 w 5243805"/>
              <a:gd name="connsiteY7" fmla="*/ 0 h 2500604"/>
              <a:gd name="connsiteX8" fmla="*/ 4827029 w 5243805"/>
              <a:gd name="connsiteY8" fmla="*/ 0 h 2500604"/>
              <a:gd name="connsiteX9" fmla="*/ 5243805 w 5243805"/>
              <a:gd name="connsiteY9" fmla="*/ 416776 h 2500604"/>
              <a:gd name="connsiteX10" fmla="*/ 5243805 w 5243805"/>
              <a:gd name="connsiteY10" fmla="*/ 922448 h 2500604"/>
              <a:gd name="connsiteX11" fmla="*/ 5243805 w 5243805"/>
              <a:gd name="connsiteY11" fmla="*/ 1478132 h 2500604"/>
              <a:gd name="connsiteX12" fmla="*/ 5243805 w 5243805"/>
              <a:gd name="connsiteY12" fmla="*/ 2083828 h 2500604"/>
              <a:gd name="connsiteX13" fmla="*/ 4827029 w 5243805"/>
              <a:gd name="connsiteY13" fmla="*/ 2500604 h 2500604"/>
              <a:gd name="connsiteX14" fmla="*/ 4285198 w 5243805"/>
              <a:gd name="connsiteY14" fmla="*/ 2500604 h 2500604"/>
              <a:gd name="connsiteX15" fmla="*/ 3611059 w 5243805"/>
              <a:gd name="connsiteY15" fmla="*/ 2500604 h 2500604"/>
              <a:gd name="connsiteX16" fmla="*/ 3069228 w 5243805"/>
              <a:gd name="connsiteY16" fmla="*/ 2500604 h 2500604"/>
              <a:gd name="connsiteX17" fmla="*/ 2350987 w 5243805"/>
              <a:gd name="connsiteY17" fmla="*/ 2500604 h 2500604"/>
              <a:gd name="connsiteX18" fmla="*/ 1720951 w 5243805"/>
              <a:gd name="connsiteY18" fmla="*/ 2500604 h 2500604"/>
              <a:gd name="connsiteX19" fmla="*/ 1046812 w 5243805"/>
              <a:gd name="connsiteY19" fmla="*/ 2500604 h 2500604"/>
              <a:gd name="connsiteX20" fmla="*/ 416776 w 5243805"/>
              <a:gd name="connsiteY20" fmla="*/ 2500604 h 2500604"/>
              <a:gd name="connsiteX21" fmla="*/ 0 w 5243805"/>
              <a:gd name="connsiteY21" fmla="*/ 2083828 h 2500604"/>
              <a:gd name="connsiteX22" fmla="*/ 0 w 5243805"/>
              <a:gd name="connsiteY22" fmla="*/ 1578156 h 2500604"/>
              <a:gd name="connsiteX23" fmla="*/ 0 w 5243805"/>
              <a:gd name="connsiteY23" fmla="*/ 989131 h 2500604"/>
              <a:gd name="connsiteX24" fmla="*/ 0 w 5243805"/>
              <a:gd name="connsiteY24" fmla="*/ 416776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43805" h="2500604" fill="none" extrusionOk="0">
                <a:moveTo>
                  <a:pt x="0" y="416776"/>
                </a:moveTo>
                <a:cubicBezTo>
                  <a:pt x="41150" y="201006"/>
                  <a:pt x="237928" y="-9434"/>
                  <a:pt x="416776" y="0"/>
                </a:cubicBezTo>
                <a:cubicBezTo>
                  <a:pt x="646597" y="-16643"/>
                  <a:pt x="742023" y="-15579"/>
                  <a:pt x="914505" y="0"/>
                </a:cubicBezTo>
                <a:cubicBezTo>
                  <a:pt x="1086987" y="15579"/>
                  <a:pt x="1365849" y="30519"/>
                  <a:pt x="1544541" y="0"/>
                </a:cubicBezTo>
                <a:cubicBezTo>
                  <a:pt x="1723233" y="-30519"/>
                  <a:pt x="2042400" y="-14630"/>
                  <a:pt x="2262782" y="0"/>
                </a:cubicBezTo>
                <a:cubicBezTo>
                  <a:pt x="2483164" y="14630"/>
                  <a:pt x="2569466" y="18749"/>
                  <a:pt x="2804613" y="0"/>
                </a:cubicBezTo>
                <a:cubicBezTo>
                  <a:pt x="3039760" y="-18749"/>
                  <a:pt x="3321300" y="-113"/>
                  <a:pt x="3522854" y="0"/>
                </a:cubicBezTo>
                <a:cubicBezTo>
                  <a:pt x="3724408" y="113"/>
                  <a:pt x="3990549" y="-11475"/>
                  <a:pt x="4108788" y="0"/>
                </a:cubicBezTo>
                <a:cubicBezTo>
                  <a:pt x="4227027" y="11475"/>
                  <a:pt x="4611094" y="-9732"/>
                  <a:pt x="4827029" y="0"/>
                </a:cubicBezTo>
                <a:cubicBezTo>
                  <a:pt x="5040270" y="-7019"/>
                  <a:pt x="5275632" y="171851"/>
                  <a:pt x="5243805" y="416776"/>
                </a:cubicBezTo>
                <a:cubicBezTo>
                  <a:pt x="5250991" y="646165"/>
                  <a:pt x="5237685" y="780885"/>
                  <a:pt x="5243805" y="922448"/>
                </a:cubicBezTo>
                <a:cubicBezTo>
                  <a:pt x="5249925" y="1064011"/>
                  <a:pt x="5255774" y="1319152"/>
                  <a:pt x="5243805" y="1478132"/>
                </a:cubicBezTo>
                <a:cubicBezTo>
                  <a:pt x="5231836" y="1637112"/>
                  <a:pt x="5258781" y="1875354"/>
                  <a:pt x="5243805" y="2083828"/>
                </a:cubicBezTo>
                <a:cubicBezTo>
                  <a:pt x="5223461" y="2348473"/>
                  <a:pt x="5051887" y="2497858"/>
                  <a:pt x="4827029" y="2500604"/>
                </a:cubicBezTo>
                <a:cubicBezTo>
                  <a:pt x="4578283" y="2480981"/>
                  <a:pt x="4478789" y="2505572"/>
                  <a:pt x="4285198" y="2500604"/>
                </a:cubicBezTo>
                <a:cubicBezTo>
                  <a:pt x="4091607" y="2495636"/>
                  <a:pt x="3825275" y="2499109"/>
                  <a:pt x="3611059" y="2500604"/>
                </a:cubicBezTo>
                <a:cubicBezTo>
                  <a:pt x="3396843" y="2502099"/>
                  <a:pt x="3202034" y="2510886"/>
                  <a:pt x="3069228" y="2500604"/>
                </a:cubicBezTo>
                <a:cubicBezTo>
                  <a:pt x="2936422" y="2490322"/>
                  <a:pt x="2567726" y="2514547"/>
                  <a:pt x="2350987" y="2500604"/>
                </a:cubicBezTo>
                <a:cubicBezTo>
                  <a:pt x="2134248" y="2486661"/>
                  <a:pt x="1958101" y="2484901"/>
                  <a:pt x="1720951" y="2500604"/>
                </a:cubicBezTo>
                <a:cubicBezTo>
                  <a:pt x="1483801" y="2516307"/>
                  <a:pt x="1351533" y="2490062"/>
                  <a:pt x="1046812" y="2500604"/>
                </a:cubicBezTo>
                <a:cubicBezTo>
                  <a:pt x="742091" y="2511146"/>
                  <a:pt x="608983" y="2495085"/>
                  <a:pt x="416776" y="2500604"/>
                </a:cubicBezTo>
                <a:cubicBezTo>
                  <a:pt x="173032" y="2454736"/>
                  <a:pt x="-46340" y="2286685"/>
                  <a:pt x="0" y="2083828"/>
                </a:cubicBezTo>
                <a:cubicBezTo>
                  <a:pt x="-21950" y="1942279"/>
                  <a:pt x="-17719" y="1777765"/>
                  <a:pt x="0" y="1578156"/>
                </a:cubicBezTo>
                <a:cubicBezTo>
                  <a:pt x="17719" y="1378547"/>
                  <a:pt x="-23453" y="1116392"/>
                  <a:pt x="0" y="989131"/>
                </a:cubicBezTo>
                <a:cubicBezTo>
                  <a:pt x="23453" y="861871"/>
                  <a:pt x="25318" y="554460"/>
                  <a:pt x="0" y="416776"/>
                </a:cubicBezTo>
                <a:close/>
              </a:path>
              <a:path w="5243805" h="2500604" stroke="0" extrusionOk="0">
                <a:moveTo>
                  <a:pt x="0" y="416776"/>
                </a:moveTo>
                <a:cubicBezTo>
                  <a:pt x="-46270" y="178551"/>
                  <a:pt x="160939" y="41671"/>
                  <a:pt x="416776" y="0"/>
                </a:cubicBezTo>
                <a:cubicBezTo>
                  <a:pt x="601019" y="18693"/>
                  <a:pt x="785252" y="-25862"/>
                  <a:pt x="958607" y="0"/>
                </a:cubicBezTo>
                <a:cubicBezTo>
                  <a:pt x="1131962" y="25862"/>
                  <a:pt x="1350469" y="-7327"/>
                  <a:pt x="1588643" y="0"/>
                </a:cubicBezTo>
                <a:cubicBezTo>
                  <a:pt x="1826817" y="7327"/>
                  <a:pt x="2079657" y="30817"/>
                  <a:pt x="2262782" y="0"/>
                </a:cubicBezTo>
                <a:cubicBezTo>
                  <a:pt x="2445907" y="-30817"/>
                  <a:pt x="2605407" y="4407"/>
                  <a:pt x="2936921" y="0"/>
                </a:cubicBezTo>
                <a:cubicBezTo>
                  <a:pt x="3268435" y="-4407"/>
                  <a:pt x="3322806" y="30633"/>
                  <a:pt x="3611059" y="0"/>
                </a:cubicBezTo>
                <a:cubicBezTo>
                  <a:pt x="3899312" y="-30633"/>
                  <a:pt x="4097658" y="-762"/>
                  <a:pt x="4285198" y="0"/>
                </a:cubicBezTo>
                <a:cubicBezTo>
                  <a:pt x="4472738" y="762"/>
                  <a:pt x="4599251" y="-25246"/>
                  <a:pt x="4827029" y="0"/>
                </a:cubicBezTo>
                <a:cubicBezTo>
                  <a:pt x="5027390" y="-27013"/>
                  <a:pt x="5255914" y="199450"/>
                  <a:pt x="5243805" y="416776"/>
                </a:cubicBezTo>
                <a:cubicBezTo>
                  <a:pt x="5263244" y="655877"/>
                  <a:pt x="5260330" y="702341"/>
                  <a:pt x="5243805" y="922448"/>
                </a:cubicBezTo>
                <a:cubicBezTo>
                  <a:pt x="5227280" y="1142555"/>
                  <a:pt x="5253772" y="1214597"/>
                  <a:pt x="5243805" y="1444791"/>
                </a:cubicBezTo>
                <a:cubicBezTo>
                  <a:pt x="5233838" y="1674985"/>
                  <a:pt x="5221617" y="1924847"/>
                  <a:pt x="5243805" y="2083828"/>
                </a:cubicBezTo>
                <a:cubicBezTo>
                  <a:pt x="5223303" y="2291287"/>
                  <a:pt x="5020976" y="2482550"/>
                  <a:pt x="4827029" y="2500604"/>
                </a:cubicBezTo>
                <a:cubicBezTo>
                  <a:pt x="4600222" y="2515323"/>
                  <a:pt x="4413359" y="2510599"/>
                  <a:pt x="4196993" y="2500604"/>
                </a:cubicBezTo>
                <a:cubicBezTo>
                  <a:pt x="3980627" y="2490609"/>
                  <a:pt x="3835286" y="2482261"/>
                  <a:pt x="3699264" y="2500604"/>
                </a:cubicBezTo>
                <a:cubicBezTo>
                  <a:pt x="3563242" y="2518947"/>
                  <a:pt x="3322447" y="2489456"/>
                  <a:pt x="3157433" y="2500604"/>
                </a:cubicBezTo>
                <a:cubicBezTo>
                  <a:pt x="2992419" y="2511752"/>
                  <a:pt x="2815623" y="2493808"/>
                  <a:pt x="2615602" y="2500604"/>
                </a:cubicBezTo>
                <a:cubicBezTo>
                  <a:pt x="2415581" y="2507400"/>
                  <a:pt x="2224051" y="2516136"/>
                  <a:pt x="2029669" y="2500604"/>
                </a:cubicBezTo>
                <a:cubicBezTo>
                  <a:pt x="1835287" y="2485072"/>
                  <a:pt x="1708549" y="2474351"/>
                  <a:pt x="1487837" y="2500604"/>
                </a:cubicBezTo>
                <a:cubicBezTo>
                  <a:pt x="1267125" y="2526857"/>
                  <a:pt x="849362" y="2516244"/>
                  <a:pt x="416776" y="2500604"/>
                </a:cubicBezTo>
                <a:cubicBezTo>
                  <a:pt x="178007" y="2524682"/>
                  <a:pt x="-3935" y="2279170"/>
                  <a:pt x="0" y="2083828"/>
                </a:cubicBezTo>
                <a:cubicBezTo>
                  <a:pt x="-11351" y="1826191"/>
                  <a:pt x="-21509" y="1760069"/>
                  <a:pt x="0" y="1494803"/>
                </a:cubicBezTo>
                <a:cubicBezTo>
                  <a:pt x="21509" y="1229537"/>
                  <a:pt x="25605" y="1085361"/>
                  <a:pt x="0" y="972460"/>
                </a:cubicBezTo>
                <a:cubicBezTo>
                  <a:pt x="-25605" y="859559"/>
                  <a:pt x="7464" y="582454"/>
                  <a:pt x="0" y="416776"/>
                </a:cubicBezTo>
                <a:close/>
              </a:path>
            </a:pathLst>
          </a:custGeom>
          <a:solidFill>
            <a:srgbClr val="7030A0"/>
          </a:solidFill>
          <a:ln w="76200">
            <a:noFill/>
            <a:extLst>
              <a:ext uri="{C807C97D-BFC1-408E-A445-0C87EB9F89A2}">
                <ask:lineSketchStyleProps xmlns:ask="http://schemas.microsoft.com/office/drawing/2018/sketchyshapes" xmlns="" sd="264335122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>
                <a:latin typeface="Comic Sans MS" panose="030F0702030302020204" pitchFamily="66" charset="0"/>
                <a:cs typeface="Calibri" panose="020F0502020204030204" pitchFamily="34" charset="0"/>
              </a:rPr>
              <a:t>Your teacher will give you your </a:t>
            </a:r>
            <a:endParaRPr lang="en-US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  <a:cs typeface="Calibri" panose="020F0502020204030204" pitchFamily="34" charset="0"/>
              </a:rPr>
              <a:t>log in details. </a:t>
            </a:r>
            <a:endParaRPr lang="en-GB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  <a:cs typeface="Calibri" panose="020F0502020204030204" pitchFamily="34" charset="0"/>
              </a:rPr>
              <a:t>You will then use those details to </a:t>
            </a:r>
            <a:endParaRPr lang="en-GB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  <a:cs typeface="Calibri" panose="020F0502020204030204" pitchFamily="34" charset="0"/>
              </a:rPr>
              <a:t>log into Emile’s app!</a:t>
            </a:r>
            <a:endParaRPr lang="en-GB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9B1BB9-179B-47AE-9A8E-18B6EFB7EBC6}"/>
              </a:ext>
            </a:extLst>
          </p:cNvPr>
          <p:cNvSpPr/>
          <p:nvPr/>
        </p:nvSpPr>
        <p:spPr>
          <a:xfrm>
            <a:off x="2505268" y="4033825"/>
            <a:ext cx="5062236" cy="2305050"/>
          </a:xfrm>
          <a:custGeom>
            <a:avLst/>
            <a:gdLst>
              <a:gd name="connsiteX0" fmla="*/ 0 w 5062236"/>
              <a:gd name="connsiteY0" fmla="*/ 384183 h 2305050"/>
              <a:gd name="connsiteX1" fmla="*/ 384183 w 5062236"/>
              <a:gd name="connsiteY1" fmla="*/ 0 h 2305050"/>
              <a:gd name="connsiteX2" fmla="*/ 911716 w 5062236"/>
              <a:gd name="connsiteY2" fmla="*/ 0 h 2305050"/>
              <a:gd name="connsiteX3" fmla="*/ 1568064 w 5062236"/>
              <a:gd name="connsiteY3" fmla="*/ 0 h 2305050"/>
              <a:gd name="connsiteX4" fmla="*/ 2138536 w 5062236"/>
              <a:gd name="connsiteY4" fmla="*/ 0 h 2305050"/>
              <a:gd name="connsiteX5" fmla="*/ 2709007 w 5062236"/>
              <a:gd name="connsiteY5" fmla="*/ 0 h 2305050"/>
              <a:gd name="connsiteX6" fmla="*/ 3279478 w 5062236"/>
              <a:gd name="connsiteY6" fmla="*/ 0 h 2305050"/>
              <a:gd name="connsiteX7" fmla="*/ 3849949 w 5062236"/>
              <a:gd name="connsiteY7" fmla="*/ 0 h 2305050"/>
              <a:gd name="connsiteX8" fmla="*/ 4678053 w 5062236"/>
              <a:gd name="connsiteY8" fmla="*/ 0 h 2305050"/>
              <a:gd name="connsiteX9" fmla="*/ 5062236 w 5062236"/>
              <a:gd name="connsiteY9" fmla="*/ 384183 h 2305050"/>
              <a:gd name="connsiteX10" fmla="*/ 5062236 w 5062236"/>
              <a:gd name="connsiteY10" fmla="*/ 850310 h 2305050"/>
              <a:gd name="connsiteX11" fmla="*/ 5062236 w 5062236"/>
              <a:gd name="connsiteY11" fmla="*/ 1347172 h 2305050"/>
              <a:gd name="connsiteX12" fmla="*/ 5062236 w 5062236"/>
              <a:gd name="connsiteY12" fmla="*/ 1920867 h 2305050"/>
              <a:gd name="connsiteX13" fmla="*/ 4678053 w 5062236"/>
              <a:gd name="connsiteY13" fmla="*/ 2305050 h 2305050"/>
              <a:gd name="connsiteX14" fmla="*/ 4107582 w 5062236"/>
              <a:gd name="connsiteY14" fmla="*/ 2305050 h 2305050"/>
              <a:gd name="connsiteX15" fmla="*/ 3537110 w 5062236"/>
              <a:gd name="connsiteY15" fmla="*/ 2305050 h 2305050"/>
              <a:gd name="connsiteX16" fmla="*/ 2880762 w 5062236"/>
              <a:gd name="connsiteY16" fmla="*/ 2305050 h 2305050"/>
              <a:gd name="connsiteX17" fmla="*/ 2181474 w 5062236"/>
              <a:gd name="connsiteY17" fmla="*/ 2305050 h 2305050"/>
              <a:gd name="connsiteX18" fmla="*/ 1568064 w 5062236"/>
              <a:gd name="connsiteY18" fmla="*/ 2305050 h 2305050"/>
              <a:gd name="connsiteX19" fmla="*/ 1040532 w 5062236"/>
              <a:gd name="connsiteY19" fmla="*/ 2305050 h 2305050"/>
              <a:gd name="connsiteX20" fmla="*/ 384183 w 5062236"/>
              <a:gd name="connsiteY20" fmla="*/ 2305050 h 2305050"/>
              <a:gd name="connsiteX21" fmla="*/ 0 w 5062236"/>
              <a:gd name="connsiteY21" fmla="*/ 1920867 h 2305050"/>
              <a:gd name="connsiteX22" fmla="*/ 0 w 5062236"/>
              <a:gd name="connsiteY22" fmla="*/ 1424006 h 2305050"/>
              <a:gd name="connsiteX23" fmla="*/ 0 w 5062236"/>
              <a:gd name="connsiteY23" fmla="*/ 942512 h 2305050"/>
              <a:gd name="connsiteX24" fmla="*/ 0 w 5062236"/>
              <a:gd name="connsiteY24" fmla="*/ 384183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62236" h="2305050" fill="none" extrusionOk="0">
                <a:moveTo>
                  <a:pt x="0" y="384183"/>
                </a:moveTo>
                <a:cubicBezTo>
                  <a:pt x="24767" y="215509"/>
                  <a:pt x="174833" y="46241"/>
                  <a:pt x="384183" y="0"/>
                </a:cubicBezTo>
                <a:cubicBezTo>
                  <a:pt x="498743" y="-21360"/>
                  <a:pt x="734557" y="19284"/>
                  <a:pt x="911716" y="0"/>
                </a:cubicBezTo>
                <a:cubicBezTo>
                  <a:pt x="1088875" y="-19284"/>
                  <a:pt x="1398862" y="-28315"/>
                  <a:pt x="1568064" y="0"/>
                </a:cubicBezTo>
                <a:cubicBezTo>
                  <a:pt x="1737266" y="28315"/>
                  <a:pt x="1984292" y="-11096"/>
                  <a:pt x="2138536" y="0"/>
                </a:cubicBezTo>
                <a:cubicBezTo>
                  <a:pt x="2292780" y="11096"/>
                  <a:pt x="2574341" y="-15799"/>
                  <a:pt x="2709007" y="0"/>
                </a:cubicBezTo>
                <a:cubicBezTo>
                  <a:pt x="2843673" y="15799"/>
                  <a:pt x="3066510" y="-17256"/>
                  <a:pt x="3279478" y="0"/>
                </a:cubicBezTo>
                <a:cubicBezTo>
                  <a:pt x="3492446" y="17256"/>
                  <a:pt x="3604319" y="25826"/>
                  <a:pt x="3849949" y="0"/>
                </a:cubicBezTo>
                <a:cubicBezTo>
                  <a:pt x="4095579" y="-25826"/>
                  <a:pt x="4387721" y="-24668"/>
                  <a:pt x="4678053" y="0"/>
                </a:cubicBezTo>
                <a:cubicBezTo>
                  <a:pt x="4870990" y="-32913"/>
                  <a:pt x="5028219" y="159254"/>
                  <a:pt x="5062236" y="384183"/>
                </a:cubicBezTo>
                <a:cubicBezTo>
                  <a:pt x="5048015" y="571087"/>
                  <a:pt x="5060125" y="718263"/>
                  <a:pt x="5062236" y="850310"/>
                </a:cubicBezTo>
                <a:cubicBezTo>
                  <a:pt x="5064347" y="982357"/>
                  <a:pt x="5083628" y="1138864"/>
                  <a:pt x="5062236" y="1347172"/>
                </a:cubicBezTo>
                <a:cubicBezTo>
                  <a:pt x="5040844" y="1555480"/>
                  <a:pt x="5044962" y="1724211"/>
                  <a:pt x="5062236" y="1920867"/>
                </a:cubicBezTo>
                <a:cubicBezTo>
                  <a:pt x="5063188" y="2125196"/>
                  <a:pt x="4900838" y="2295262"/>
                  <a:pt x="4678053" y="2305050"/>
                </a:cubicBezTo>
                <a:cubicBezTo>
                  <a:pt x="4446153" y="2315456"/>
                  <a:pt x="4259432" y="2302162"/>
                  <a:pt x="4107582" y="2305050"/>
                </a:cubicBezTo>
                <a:cubicBezTo>
                  <a:pt x="3955732" y="2307938"/>
                  <a:pt x="3785186" y="2327795"/>
                  <a:pt x="3537110" y="2305050"/>
                </a:cubicBezTo>
                <a:cubicBezTo>
                  <a:pt x="3289034" y="2282305"/>
                  <a:pt x="3026119" y="2316477"/>
                  <a:pt x="2880762" y="2305050"/>
                </a:cubicBezTo>
                <a:cubicBezTo>
                  <a:pt x="2735405" y="2293623"/>
                  <a:pt x="2426169" y="2304025"/>
                  <a:pt x="2181474" y="2305050"/>
                </a:cubicBezTo>
                <a:cubicBezTo>
                  <a:pt x="1936779" y="2306075"/>
                  <a:pt x="1779679" y="2276637"/>
                  <a:pt x="1568064" y="2305050"/>
                </a:cubicBezTo>
                <a:cubicBezTo>
                  <a:pt x="1356449" y="2333464"/>
                  <a:pt x="1174775" y="2289604"/>
                  <a:pt x="1040532" y="2305050"/>
                </a:cubicBezTo>
                <a:cubicBezTo>
                  <a:pt x="906289" y="2320496"/>
                  <a:pt x="539745" y="2321882"/>
                  <a:pt x="384183" y="2305050"/>
                </a:cubicBezTo>
                <a:cubicBezTo>
                  <a:pt x="176113" y="2312852"/>
                  <a:pt x="2638" y="2137221"/>
                  <a:pt x="0" y="1920867"/>
                </a:cubicBezTo>
                <a:cubicBezTo>
                  <a:pt x="-20596" y="1735160"/>
                  <a:pt x="4102" y="1636337"/>
                  <a:pt x="0" y="1424006"/>
                </a:cubicBezTo>
                <a:cubicBezTo>
                  <a:pt x="-4102" y="1211675"/>
                  <a:pt x="-22091" y="1101422"/>
                  <a:pt x="0" y="942512"/>
                </a:cubicBezTo>
                <a:cubicBezTo>
                  <a:pt x="22091" y="783602"/>
                  <a:pt x="16558" y="511807"/>
                  <a:pt x="0" y="384183"/>
                </a:cubicBezTo>
                <a:close/>
              </a:path>
              <a:path w="5062236" h="2305050" stroke="0" extrusionOk="0">
                <a:moveTo>
                  <a:pt x="0" y="384183"/>
                </a:moveTo>
                <a:cubicBezTo>
                  <a:pt x="17317" y="174205"/>
                  <a:pt x="190312" y="17567"/>
                  <a:pt x="384183" y="0"/>
                </a:cubicBezTo>
                <a:cubicBezTo>
                  <a:pt x="574555" y="27886"/>
                  <a:pt x="726119" y="18036"/>
                  <a:pt x="954654" y="0"/>
                </a:cubicBezTo>
                <a:cubicBezTo>
                  <a:pt x="1183189" y="-18036"/>
                  <a:pt x="1391428" y="-14072"/>
                  <a:pt x="1568064" y="0"/>
                </a:cubicBezTo>
                <a:cubicBezTo>
                  <a:pt x="1744700" y="14072"/>
                  <a:pt x="1987026" y="23672"/>
                  <a:pt x="2138536" y="0"/>
                </a:cubicBezTo>
                <a:cubicBezTo>
                  <a:pt x="2290046" y="-23672"/>
                  <a:pt x="2553923" y="-20708"/>
                  <a:pt x="2709007" y="0"/>
                </a:cubicBezTo>
                <a:cubicBezTo>
                  <a:pt x="2864091" y="20708"/>
                  <a:pt x="3057876" y="-2693"/>
                  <a:pt x="3322417" y="0"/>
                </a:cubicBezTo>
                <a:cubicBezTo>
                  <a:pt x="3586958" y="2693"/>
                  <a:pt x="3649585" y="-9014"/>
                  <a:pt x="3849949" y="0"/>
                </a:cubicBezTo>
                <a:cubicBezTo>
                  <a:pt x="4050313" y="9014"/>
                  <a:pt x="4364629" y="-15998"/>
                  <a:pt x="4678053" y="0"/>
                </a:cubicBezTo>
                <a:cubicBezTo>
                  <a:pt x="4915569" y="-1470"/>
                  <a:pt x="5017502" y="185905"/>
                  <a:pt x="5062236" y="384183"/>
                </a:cubicBezTo>
                <a:cubicBezTo>
                  <a:pt x="5052824" y="527594"/>
                  <a:pt x="5082241" y="774167"/>
                  <a:pt x="5062236" y="896411"/>
                </a:cubicBezTo>
                <a:cubicBezTo>
                  <a:pt x="5042231" y="1018655"/>
                  <a:pt x="5058867" y="1271068"/>
                  <a:pt x="5062236" y="1393272"/>
                </a:cubicBezTo>
                <a:cubicBezTo>
                  <a:pt x="5065605" y="1515476"/>
                  <a:pt x="5054079" y="1707772"/>
                  <a:pt x="5062236" y="1920867"/>
                </a:cubicBezTo>
                <a:cubicBezTo>
                  <a:pt x="5083818" y="2175658"/>
                  <a:pt x="4865191" y="2296937"/>
                  <a:pt x="4678053" y="2305050"/>
                </a:cubicBezTo>
                <a:cubicBezTo>
                  <a:pt x="4350619" y="2292105"/>
                  <a:pt x="4288076" y="2287850"/>
                  <a:pt x="3978766" y="2305050"/>
                </a:cubicBezTo>
                <a:cubicBezTo>
                  <a:pt x="3669456" y="2322250"/>
                  <a:pt x="3529724" y="2316601"/>
                  <a:pt x="3365356" y="2305050"/>
                </a:cubicBezTo>
                <a:cubicBezTo>
                  <a:pt x="3200988" y="2293500"/>
                  <a:pt x="3023299" y="2318106"/>
                  <a:pt x="2880762" y="2305050"/>
                </a:cubicBezTo>
                <a:cubicBezTo>
                  <a:pt x="2738225" y="2291994"/>
                  <a:pt x="2354992" y="2301878"/>
                  <a:pt x="2181474" y="2305050"/>
                </a:cubicBezTo>
                <a:cubicBezTo>
                  <a:pt x="2007956" y="2308222"/>
                  <a:pt x="1815510" y="2297946"/>
                  <a:pt x="1568064" y="2305050"/>
                </a:cubicBezTo>
                <a:cubicBezTo>
                  <a:pt x="1320618" y="2312155"/>
                  <a:pt x="1194795" y="2336323"/>
                  <a:pt x="911716" y="2305050"/>
                </a:cubicBezTo>
                <a:cubicBezTo>
                  <a:pt x="628637" y="2273777"/>
                  <a:pt x="610890" y="2325854"/>
                  <a:pt x="384183" y="2305050"/>
                </a:cubicBezTo>
                <a:cubicBezTo>
                  <a:pt x="125889" y="2296962"/>
                  <a:pt x="7719" y="2083644"/>
                  <a:pt x="0" y="1920867"/>
                </a:cubicBezTo>
                <a:cubicBezTo>
                  <a:pt x="22972" y="1697841"/>
                  <a:pt x="-12825" y="1571907"/>
                  <a:pt x="0" y="1424006"/>
                </a:cubicBezTo>
                <a:cubicBezTo>
                  <a:pt x="12825" y="1276105"/>
                  <a:pt x="-865" y="1145239"/>
                  <a:pt x="0" y="896411"/>
                </a:cubicBezTo>
                <a:cubicBezTo>
                  <a:pt x="865" y="647584"/>
                  <a:pt x="-14437" y="634908"/>
                  <a:pt x="0" y="384183"/>
                </a:cubicBezTo>
                <a:close/>
              </a:path>
            </a:pathLst>
          </a:custGeom>
          <a:ln w="76200">
            <a:noFill/>
            <a:extLst>
              <a:ext uri="{C807C97D-BFC1-408E-A445-0C87EB9F89A2}">
                <ask:lineSketchStyleProps xmlns:ask="http://schemas.microsoft.com/office/drawing/2018/sketchyshapes" xmlns="" sd="34572610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latin typeface="Comic Sans MS" panose="030F0702030302020204" pitchFamily="66" charset="0"/>
              </a:rPr>
              <a:t>The app works on Windows, Chromebook, Android Tablets &amp; Phones and iPhones &amp; iPads.</a:t>
            </a:r>
            <a:endParaRPr lang="en-US">
              <a:latin typeface="Comic Sans MS" panose="030F0702030302020204" pitchFamily="66" charset="0"/>
              <a:cs typeface="Calibri" panose="020F0502020204030204"/>
            </a:endParaRPr>
          </a:p>
        </p:txBody>
      </p:sp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E4A3DFC-3289-43F2-BFED-35966AA8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130" y="1445463"/>
            <a:ext cx="4019020" cy="44060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softEdge rad="254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25745B6-9EC9-4344-87D6-6F606A38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53860"/>
            <a:ext cx="6515100" cy="132556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Tahoma"/>
                <a:ea typeface="Tahoma"/>
                <a:cs typeface="Tahoma"/>
              </a:rPr>
              <a:t>Let’s start!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55FB0CF5-AB52-40A7-B036-569F54E79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7486">
            <a:off x="5724627" y="1702660"/>
            <a:ext cx="1758208" cy="2666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9FA44A-249C-4C6C-B3F6-380E62858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828">
            <a:off x="838260" y="4397668"/>
            <a:ext cx="1441457" cy="2208012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0531102-494F-4A59-915B-75A614747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01217">
            <a:off x="4501156" y="3435380"/>
            <a:ext cx="827411" cy="8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40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A58F-258A-4EF1-A337-C7300EB7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46087"/>
            <a:ext cx="6515100" cy="132556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Tahoma"/>
                <a:ea typeface="Tahoma"/>
                <a:cs typeface="Tahoma"/>
              </a:rPr>
              <a:t>Your Dashboard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B51E8A-47DE-438C-AD31-919128F74380}"/>
              </a:ext>
            </a:extLst>
          </p:cNvPr>
          <p:cNvSpPr/>
          <p:nvPr/>
        </p:nvSpPr>
        <p:spPr>
          <a:xfrm>
            <a:off x="7430176" y="2770019"/>
            <a:ext cx="4425517" cy="1783954"/>
          </a:xfrm>
          <a:custGeom>
            <a:avLst/>
            <a:gdLst>
              <a:gd name="connsiteX0" fmla="*/ 0 w 4425517"/>
              <a:gd name="connsiteY0" fmla="*/ 297332 h 1783954"/>
              <a:gd name="connsiteX1" fmla="*/ 297332 w 4425517"/>
              <a:gd name="connsiteY1" fmla="*/ 0 h 1783954"/>
              <a:gd name="connsiteX2" fmla="*/ 4128185 w 4425517"/>
              <a:gd name="connsiteY2" fmla="*/ 0 h 1783954"/>
              <a:gd name="connsiteX3" fmla="*/ 4425517 w 4425517"/>
              <a:gd name="connsiteY3" fmla="*/ 297332 h 1783954"/>
              <a:gd name="connsiteX4" fmla="*/ 4425517 w 4425517"/>
              <a:gd name="connsiteY4" fmla="*/ 1486622 h 1783954"/>
              <a:gd name="connsiteX5" fmla="*/ 4128185 w 4425517"/>
              <a:gd name="connsiteY5" fmla="*/ 1783954 h 1783954"/>
              <a:gd name="connsiteX6" fmla="*/ 297332 w 4425517"/>
              <a:gd name="connsiteY6" fmla="*/ 1783954 h 1783954"/>
              <a:gd name="connsiteX7" fmla="*/ 0 w 4425517"/>
              <a:gd name="connsiteY7" fmla="*/ 1486622 h 1783954"/>
              <a:gd name="connsiteX8" fmla="*/ 0 w 4425517"/>
              <a:gd name="connsiteY8" fmla="*/ 297332 h 178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25517" h="1783954" fill="none" extrusionOk="0">
                <a:moveTo>
                  <a:pt x="0" y="297332"/>
                </a:moveTo>
                <a:cubicBezTo>
                  <a:pt x="-7582" y="134318"/>
                  <a:pt x="135983" y="738"/>
                  <a:pt x="297332" y="0"/>
                </a:cubicBezTo>
                <a:cubicBezTo>
                  <a:pt x="888071" y="-162996"/>
                  <a:pt x="3592094" y="155313"/>
                  <a:pt x="4128185" y="0"/>
                </a:cubicBezTo>
                <a:cubicBezTo>
                  <a:pt x="4296506" y="-1588"/>
                  <a:pt x="4407125" y="145241"/>
                  <a:pt x="4425517" y="297332"/>
                </a:cubicBezTo>
                <a:cubicBezTo>
                  <a:pt x="4423302" y="760905"/>
                  <a:pt x="4504668" y="1133361"/>
                  <a:pt x="4425517" y="1486622"/>
                </a:cubicBezTo>
                <a:cubicBezTo>
                  <a:pt x="4412574" y="1672285"/>
                  <a:pt x="4286064" y="1795732"/>
                  <a:pt x="4128185" y="1783954"/>
                </a:cubicBezTo>
                <a:cubicBezTo>
                  <a:pt x="2333784" y="1795117"/>
                  <a:pt x="1565815" y="1938125"/>
                  <a:pt x="297332" y="1783954"/>
                </a:cubicBezTo>
                <a:cubicBezTo>
                  <a:pt x="128770" y="1787982"/>
                  <a:pt x="-10364" y="1658806"/>
                  <a:pt x="0" y="1486622"/>
                </a:cubicBezTo>
                <a:cubicBezTo>
                  <a:pt x="59072" y="1247232"/>
                  <a:pt x="19451" y="419652"/>
                  <a:pt x="0" y="297332"/>
                </a:cubicBezTo>
                <a:close/>
              </a:path>
              <a:path w="4425517" h="1783954" stroke="0" extrusionOk="0">
                <a:moveTo>
                  <a:pt x="0" y="297332"/>
                </a:moveTo>
                <a:cubicBezTo>
                  <a:pt x="-5219" y="132824"/>
                  <a:pt x="124366" y="-10815"/>
                  <a:pt x="297332" y="0"/>
                </a:cubicBezTo>
                <a:cubicBezTo>
                  <a:pt x="1506773" y="7292"/>
                  <a:pt x="3637485" y="26839"/>
                  <a:pt x="4128185" y="0"/>
                </a:cubicBezTo>
                <a:cubicBezTo>
                  <a:pt x="4288437" y="-9256"/>
                  <a:pt x="4410720" y="133795"/>
                  <a:pt x="4425517" y="297332"/>
                </a:cubicBezTo>
                <a:cubicBezTo>
                  <a:pt x="4467615" y="806081"/>
                  <a:pt x="4452492" y="1228956"/>
                  <a:pt x="4425517" y="1486622"/>
                </a:cubicBezTo>
                <a:cubicBezTo>
                  <a:pt x="4427241" y="1642862"/>
                  <a:pt x="4290214" y="1779400"/>
                  <a:pt x="4128185" y="1783954"/>
                </a:cubicBezTo>
                <a:cubicBezTo>
                  <a:pt x="2486244" y="1921487"/>
                  <a:pt x="2034279" y="1702976"/>
                  <a:pt x="297332" y="1783954"/>
                </a:cubicBezTo>
                <a:cubicBezTo>
                  <a:pt x="125528" y="1778913"/>
                  <a:pt x="-9744" y="1677228"/>
                  <a:pt x="0" y="1486622"/>
                </a:cubicBezTo>
                <a:cubicBezTo>
                  <a:pt x="68571" y="1115428"/>
                  <a:pt x="24542" y="645820"/>
                  <a:pt x="0" y="297332"/>
                </a:cubicBezTo>
                <a:close/>
              </a:path>
            </a:pathLst>
          </a:custGeom>
          <a:solidFill>
            <a:srgbClr val="7030A0"/>
          </a:solidFill>
          <a:ln w="152400">
            <a:noFill/>
            <a:extLst>
              <a:ext uri="{C807C97D-BFC1-408E-A445-0C87EB9F89A2}">
                <ask:lineSketchStyleProps xmlns:ask="http://schemas.microsoft.com/office/drawing/2018/sketchyshapes" xmlns="" sd="290876395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latin typeface="ABeeZee"/>
              </a:rPr>
              <a:t>Your dashboard will look a bit like</a:t>
            </a:r>
            <a:endParaRPr lang="en-US" dirty="0">
              <a:latin typeface="ABeeZee"/>
            </a:endParaRPr>
          </a:p>
          <a:p>
            <a:pPr algn="ctr"/>
            <a:r>
              <a:rPr lang="en-GB" dirty="0">
                <a:latin typeface="ABeeZee"/>
              </a:rPr>
              <a:t> this, </a:t>
            </a:r>
            <a:r>
              <a:rPr lang="en-GB" dirty="0">
                <a:latin typeface="Comic Sans MS" panose="030F0702030302020204" pitchFamily="66" charset="0"/>
              </a:rPr>
              <a:t>depending</a:t>
            </a:r>
            <a:r>
              <a:rPr lang="en-GB" dirty="0">
                <a:latin typeface="ABeeZee"/>
              </a:rPr>
              <a:t> on what games your</a:t>
            </a:r>
            <a:endParaRPr lang="en-GB" dirty="0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GB" dirty="0">
                <a:latin typeface="ABeeZee"/>
              </a:rPr>
              <a:t> school has access. </a:t>
            </a:r>
            <a:endParaRPr lang="en-GB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03CF2-6506-4CA0-9140-561C53785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6" y="2042209"/>
            <a:ext cx="7029450" cy="412681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A0CABB6D-3DF3-4F31-A66E-EF656CA26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2792">
            <a:off x="7436851" y="2250231"/>
            <a:ext cx="804446" cy="895173"/>
          </a:xfrm>
          <a:prstGeom prst="rect">
            <a:avLst/>
          </a:prstGeom>
        </p:spPr>
      </p:pic>
      <p:pic>
        <p:nvPicPr>
          <p:cNvPr id="11" name="Picture 10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8DA74E68-6C0B-47FF-B72F-FFE4BE21C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838" y="5588620"/>
            <a:ext cx="1137162" cy="101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ontroller, game, dark, control panel&#10;&#10;Description automatically generated">
            <a:extLst>
              <a:ext uri="{FF2B5EF4-FFF2-40B4-BE49-F238E27FC236}">
                <a16:creationId xmlns:a16="http://schemas.microsoft.com/office/drawing/2014/main" id="{54B41FCE-6154-4E76-9E5A-985911C92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7DE98C-A2F7-43F6-B2F5-5116BE5D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54001"/>
            <a:ext cx="10515600" cy="132556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Tahoma"/>
                <a:ea typeface="Tahoma"/>
                <a:cs typeface="Tahoma"/>
              </a:rPr>
              <a:t>On your dashboard you can…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5DEB76-4316-4B86-AF9E-FF21605651C3}"/>
              </a:ext>
            </a:extLst>
          </p:cNvPr>
          <p:cNvSpPr/>
          <p:nvPr/>
        </p:nvSpPr>
        <p:spPr>
          <a:xfrm>
            <a:off x="904876" y="1579564"/>
            <a:ext cx="2552700" cy="22701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 fun games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694D07-98E4-4AE6-8ED5-62AEA33E3E9F}"/>
              </a:ext>
            </a:extLst>
          </p:cNvPr>
          <p:cNvSpPr/>
          <p:nvPr/>
        </p:nvSpPr>
        <p:spPr>
          <a:xfrm>
            <a:off x="7010400" y="4188796"/>
            <a:ext cx="3000373" cy="241520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Assignments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0FCF77-DD22-4B60-B29E-81B2F7CD6118}"/>
              </a:ext>
            </a:extLst>
          </p:cNvPr>
          <p:cNvSpPr/>
          <p:nvPr/>
        </p:nvSpPr>
        <p:spPr>
          <a:xfrm>
            <a:off x="8982076" y="1579565"/>
            <a:ext cx="2552700" cy="22080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latin typeface="Tahoma"/>
                <a:ea typeface="Tahoma"/>
                <a:cs typeface="Tahoma"/>
              </a:rPr>
              <a:t>See Your Trophies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06C2E-1BD6-4B6B-9AF5-A6DEFDD5344A}"/>
              </a:ext>
            </a:extLst>
          </p:cNvPr>
          <p:cNvSpPr/>
          <p:nvPr/>
        </p:nvSpPr>
        <p:spPr>
          <a:xfrm>
            <a:off x="4819650" y="1579564"/>
            <a:ext cx="2552700" cy="227012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latin typeface="Tahoma"/>
                <a:ea typeface="Tahoma"/>
                <a:cs typeface="Tahoma"/>
              </a:rPr>
              <a:t>Visit Your Emile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583217-726F-4DED-8150-92780050BB01}"/>
              </a:ext>
            </a:extLst>
          </p:cNvPr>
          <p:cNvSpPr/>
          <p:nvPr/>
        </p:nvSpPr>
        <p:spPr>
          <a:xfrm>
            <a:off x="2181226" y="4333876"/>
            <a:ext cx="2695575" cy="230504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and class challenges </a:t>
            </a:r>
          </a:p>
        </p:txBody>
      </p:sp>
      <p:pic>
        <p:nvPicPr>
          <p:cNvPr id="19" name="Picture 1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56784AE1-2C6B-469C-ADBD-FB356C747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1240456"/>
            <a:ext cx="1371913" cy="1219478"/>
          </a:xfrm>
          <a:prstGeom prst="rect">
            <a:avLst/>
          </a:prstGeom>
        </p:spPr>
      </p:pic>
      <p:pic>
        <p:nvPicPr>
          <p:cNvPr id="20" name="Picture 19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7F74539A-C8DD-4FBC-9346-08F821074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9" y="4952511"/>
            <a:ext cx="1371913" cy="1219478"/>
          </a:xfrm>
          <a:prstGeom prst="rect">
            <a:avLst/>
          </a:prstGeom>
        </p:spPr>
      </p:pic>
      <p:pic>
        <p:nvPicPr>
          <p:cNvPr id="22" name="Picture 21" descr="A picture containing blur&#10;&#10;Description automatically generated">
            <a:extLst>
              <a:ext uri="{FF2B5EF4-FFF2-40B4-BE49-F238E27FC236}">
                <a16:creationId xmlns:a16="http://schemas.microsoft.com/office/drawing/2014/main" id="{9E07637B-315B-4475-8BD5-BAF283312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957">
            <a:off x="11007744" y="4023272"/>
            <a:ext cx="638788" cy="621207"/>
          </a:xfrm>
          <a:prstGeom prst="rect">
            <a:avLst/>
          </a:prstGeom>
        </p:spPr>
      </p:pic>
      <p:pic>
        <p:nvPicPr>
          <p:cNvPr id="23" name="Picture 22" descr="A picture containing blur&#10;&#10;Description automatically generated">
            <a:extLst>
              <a:ext uri="{FF2B5EF4-FFF2-40B4-BE49-F238E27FC236}">
                <a16:creationId xmlns:a16="http://schemas.microsoft.com/office/drawing/2014/main" id="{539C98F1-FEF8-41CA-B383-4CD938C6F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957">
            <a:off x="5666098" y="5538274"/>
            <a:ext cx="638788" cy="621207"/>
          </a:xfrm>
          <a:prstGeom prst="rect">
            <a:avLst/>
          </a:prstGeom>
        </p:spPr>
      </p:pic>
      <p:pic>
        <p:nvPicPr>
          <p:cNvPr id="24" name="Picture 23" descr="A picture containing blur&#10;&#10;Description automatically generated">
            <a:extLst>
              <a:ext uri="{FF2B5EF4-FFF2-40B4-BE49-F238E27FC236}">
                <a16:creationId xmlns:a16="http://schemas.microsoft.com/office/drawing/2014/main" id="{D775D64A-CC1E-41EB-80E7-08C9C7178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957">
            <a:off x="3943044" y="1390671"/>
            <a:ext cx="638788" cy="6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0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0D20-C0BB-491F-B2ED-18F0C384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314991"/>
            <a:ext cx="10515600" cy="132556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Tahoma"/>
                <a:ea typeface="Tahoma"/>
                <a:cs typeface="Tahoma"/>
              </a:rPr>
              <a:t>Types of games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EC8DE26-49DF-47D1-BFCB-AC5EDBC982F2}"/>
              </a:ext>
            </a:extLst>
          </p:cNvPr>
          <p:cNvSpPr/>
          <p:nvPr/>
        </p:nvSpPr>
        <p:spPr>
          <a:xfrm rot="21095145">
            <a:off x="210854" y="2531197"/>
            <a:ext cx="7039593" cy="1567543"/>
          </a:xfrm>
          <a:custGeom>
            <a:avLst/>
            <a:gdLst>
              <a:gd name="connsiteX0" fmla="*/ 0 w 7039593"/>
              <a:gd name="connsiteY0" fmla="*/ 261257 h 1567543"/>
              <a:gd name="connsiteX1" fmla="*/ 261257 w 7039593"/>
              <a:gd name="connsiteY1" fmla="*/ 0 h 1567543"/>
              <a:gd name="connsiteX2" fmla="*/ 717453 w 7039593"/>
              <a:gd name="connsiteY2" fmla="*/ 0 h 1567543"/>
              <a:gd name="connsiteX3" fmla="*/ 1434331 w 7039593"/>
              <a:gd name="connsiteY3" fmla="*/ 0 h 1567543"/>
              <a:gd name="connsiteX4" fmla="*/ 2151210 w 7039593"/>
              <a:gd name="connsiteY4" fmla="*/ 0 h 1567543"/>
              <a:gd name="connsiteX5" fmla="*/ 2868089 w 7039593"/>
              <a:gd name="connsiteY5" fmla="*/ 0 h 1567543"/>
              <a:gd name="connsiteX6" fmla="*/ 3324284 w 7039593"/>
              <a:gd name="connsiteY6" fmla="*/ 0 h 1567543"/>
              <a:gd name="connsiteX7" fmla="*/ 3975992 w 7039593"/>
              <a:gd name="connsiteY7" fmla="*/ 0 h 1567543"/>
              <a:gd name="connsiteX8" fmla="*/ 4692871 w 7039593"/>
              <a:gd name="connsiteY8" fmla="*/ 0 h 1567543"/>
              <a:gd name="connsiteX9" fmla="*/ 5474920 w 7039593"/>
              <a:gd name="connsiteY9" fmla="*/ 0 h 1567543"/>
              <a:gd name="connsiteX10" fmla="*/ 6778336 w 7039593"/>
              <a:gd name="connsiteY10" fmla="*/ 0 h 1567543"/>
              <a:gd name="connsiteX11" fmla="*/ 7039593 w 7039593"/>
              <a:gd name="connsiteY11" fmla="*/ 261257 h 1567543"/>
              <a:gd name="connsiteX12" fmla="*/ 7039593 w 7039593"/>
              <a:gd name="connsiteY12" fmla="*/ 783772 h 1567543"/>
              <a:gd name="connsiteX13" fmla="*/ 7039593 w 7039593"/>
              <a:gd name="connsiteY13" fmla="*/ 1306286 h 1567543"/>
              <a:gd name="connsiteX14" fmla="*/ 6778336 w 7039593"/>
              <a:gd name="connsiteY14" fmla="*/ 1567543 h 1567543"/>
              <a:gd name="connsiteX15" fmla="*/ 5996287 w 7039593"/>
              <a:gd name="connsiteY15" fmla="*/ 1567543 h 1567543"/>
              <a:gd name="connsiteX16" fmla="*/ 5540091 w 7039593"/>
              <a:gd name="connsiteY16" fmla="*/ 1567543 h 1567543"/>
              <a:gd name="connsiteX17" fmla="*/ 4953554 w 7039593"/>
              <a:gd name="connsiteY17" fmla="*/ 1567543 h 1567543"/>
              <a:gd name="connsiteX18" fmla="*/ 4236675 w 7039593"/>
              <a:gd name="connsiteY18" fmla="*/ 1567543 h 1567543"/>
              <a:gd name="connsiteX19" fmla="*/ 3650138 w 7039593"/>
              <a:gd name="connsiteY19" fmla="*/ 1567543 h 1567543"/>
              <a:gd name="connsiteX20" fmla="*/ 3193943 w 7039593"/>
              <a:gd name="connsiteY20" fmla="*/ 1567543 h 1567543"/>
              <a:gd name="connsiteX21" fmla="*/ 2672576 w 7039593"/>
              <a:gd name="connsiteY21" fmla="*/ 1567543 h 1567543"/>
              <a:gd name="connsiteX22" fmla="*/ 2020868 w 7039593"/>
              <a:gd name="connsiteY22" fmla="*/ 1567543 h 1567543"/>
              <a:gd name="connsiteX23" fmla="*/ 1303990 w 7039593"/>
              <a:gd name="connsiteY23" fmla="*/ 1567543 h 1567543"/>
              <a:gd name="connsiteX24" fmla="*/ 261257 w 7039593"/>
              <a:gd name="connsiteY24" fmla="*/ 1567543 h 1567543"/>
              <a:gd name="connsiteX25" fmla="*/ 0 w 7039593"/>
              <a:gd name="connsiteY25" fmla="*/ 1306286 h 1567543"/>
              <a:gd name="connsiteX26" fmla="*/ 0 w 7039593"/>
              <a:gd name="connsiteY26" fmla="*/ 773321 h 1567543"/>
              <a:gd name="connsiteX27" fmla="*/ 0 w 7039593"/>
              <a:gd name="connsiteY27" fmla="*/ 261257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39593" h="1567543" fill="none" extrusionOk="0">
                <a:moveTo>
                  <a:pt x="0" y="261257"/>
                </a:moveTo>
                <a:cubicBezTo>
                  <a:pt x="5519" y="119823"/>
                  <a:pt x="137145" y="11772"/>
                  <a:pt x="261257" y="0"/>
                </a:cubicBezTo>
                <a:cubicBezTo>
                  <a:pt x="481885" y="-9091"/>
                  <a:pt x="576948" y="-12545"/>
                  <a:pt x="717453" y="0"/>
                </a:cubicBezTo>
                <a:cubicBezTo>
                  <a:pt x="857958" y="12545"/>
                  <a:pt x="1204737" y="11758"/>
                  <a:pt x="1434331" y="0"/>
                </a:cubicBezTo>
                <a:cubicBezTo>
                  <a:pt x="1663925" y="-11758"/>
                  <a:pt x="1910752" y="22529"/>
                  <a:pt x="2151210" y="0"/>
                </a:cubicBezTo>
                <a:cubicBezTo>
                  <a:pt x="2391668" y="-22529"/>
                  <a:pt x="2715828" y="1447"/>
                  <a:pt x="2868089" y="0"/>
                </a:cubicBezTo>
                <a:cubicBezTo>
                  <a:pt x="3020350" y="-1447"/>
                  <a:pt x="3186236" y="7632"/>
                  <a:pt x="3324284" y="0"/>
                </a:cubicBezTo>
                <a:cubicBezTo>
                  <a:pt x="3462332" y="-7632"/>
                  <a:pt x="3659072" y="4280"/>
                  <a:pt x="3975992" y="0"/>
                </a:cubicBezTo>
                <a:cubicBezTo>
                  <a:pt x="4292912" y="-4280"/>
                  <a:pt x="4493884" y="33008"/>
                  <a:pt x="4692871" y="0"/>
                </a:cubicBezTo>
                <a:cubicBezTo>
                  <a:pt x="4891858" y="-33008"/>
                  <a:pt x="5150857" y="-12817"/>
                  <a:pt x="5474920" y="0"/>
                </a:cubicBezTo>
                <a:cubicBezTo>
                  <a:pt x="5798983" y="12817"/>
                  <a:pt x="6393645" y="-55361"/>
                  <a:pt x="6778336" y="0"/>
                </a:cubicBezTo>
                <a:cubicBezTo>
                  <a:pt x="6905624" y="-24242"/>
                  <a:pt x="7067232" y="97249"/>
                  <a:pt x="7039593" y="261257"/>
                </a:cubicBezTo>
                <a:cubicBezTo>
                  <a:pt x="7020754" y="507155"/>
                  <a:pt x="7034119" y="628802"/>
                  <a:pt x="7039593" y="783772"/>
                </a:cubicBezTo>
                <a:cubicBezTo>
                  <a:pt x="7045067" y="938742"/>
                  <a:pt x="7021176" y="1169076"/>
                  <a:pt x="7039593" y="1306286"/>
                </a:cubicBezTo>
                <a:cubicBezTo>
                  <a:pt x="7046129" y="1448657"/>
                  <a:pt x="6917656" y="1567914"/>
                  <a:pt x="6778336" y="1567543"/>
                </a:cubicBezTo>
                <a:cubicBezTo>
                  <a:pt x="6451872" y="1549709"/>
                  <a:pt x="6230914" y="1571581"/>
                  <a:pt x="5996287" y="1567543"/>
                </a:cubicBezTo>
                <a:cubicBezTo>
                  <a:pt x="5761660" y="1563505"/>
                  <a:pt x="5687228" y="1573423"/>
                  <a:pt x="5540091" y="1567543"/>
                </a:cubicBezTo>
                <a:cubicBezTo>
                  <a:pt x="5392954" y="1561663"/>
                  <a:pt x="5099775" y="1557036"/>
                  <a:pt x="4953554" y="1567543"/>
                </a:cubicBezTo>
                <a:cubicBezTo>
                  <a:pt x="4807333" y="1578050"/>
                  <a:pt x="4541746" y="1539558"/>
                  <a:pt x="4236675" y="1567543"/>
                </a:cubicBezTo>
                <a:cubicBezTo>
                  <a:pt x="3931604" y="1595528"/>
                  <a:pt x="3818779" y="1586405"/>
                  <a:pt x="3650138" y="1567543"/>
                </a:cubicBezTo>
                <a:cubicBezTo>
                  <a:pt x="3481497" y="1548681"/>
                  <a:pt x="3340546" y="1576535"/>
                  <a:pt x="3193943" y="1567543"/>
                </a:cubicBezTo>
                <a:cubicBezTo>
                  <a:pt x="3047340" y="1558551"/>
                  <a:pt x="2846991" y="1547446"/>
                  <a:pt x="2672576" y="1567543"/>
                </a:cubicBezTo>
                <a:cubicBezTo>
                  <a:pt x="2498161" y="1587640"/>
                  <a:pt x="2265250" y="1599554"/>
                  <a:pt x="2020868" y="1567543"/>
                </a:cubicBezTo>
                <a:cubicBezTo>
                  <a:pt x="1776486" y="1535532"/>
                  <a:pt x="1564342" y="1596424"/>
                  <a:pt x="1303990" y="1567543"/>
                </a:cubicBezTo>
                <a:cubicBezTo>
                  <a:pt x="1043638" y="1538662"/>
                  <a:pt x="719212" y="1535897"/>
                  <a:pt x="261257" y="1567543"/>
                </a:cubicBezTo>
                <a:cubicBezTo>
                  <a:pt x="110975" y="1589617"/>
                  <a:pt x="-25083" y="1466853"/>
                  <a:pt x="0" y="1306286"/>
                </a:cubicBezTo>
                <a:cubicBezTo>
                  <a:pt x="-9586" y="1082128"/>
                  <a:pt x="8610" y="992720"/>
                  <a:pt x="0" y="773321"/>
                </a:cubicBezTo>
                <a:cubicBezTo>
                  <a:pt x="-8610" y="553923"/>
                  <a:pt x="9279" y="377899"/>
                  <a:pt x="0" y="261257"/>
                </a:cubicBezTo>
                <a:close/>
              </a:path>
              <a:path w="7039593" h="1567543" stroke="0" extrusionOk="0">
                <a:moveTo>
                  <a:pt x="0" y="261257"/>
                </a:moveTo>
                <a:cubicBezTo>
                  <a:pt x="-8556" y="112098"/>
                  <a:pt x="106696" y="12704"/>
                  <a:pt x="261257" y="0"/>
                </a:cubicBezTo>
                <a:cubicBezTo>
                  <a:pt x="431099" y="26788"/>
                  <a:pt x="711085" y="16563"/>
                  <a:pt x="847794" y="0"/>
                </a:cubicBezTo>
                <a:cubicBezTo>
                  <a:pt x="984503" y="-16563"/>
                  <a:pt x="1287941" y="-13322"/>
                  <a:pt x="1434331" y="0"/>
                </a:cubicBezTo>
                <a:cubicBezTo>
                  <a:pt x="1580721" y="13322"/>
                  <a:pt x="1997328" y="-26967"/>
                  <a:pt x="2151210" y="0"/>
                </a:cubicBezTo>
                <a:cubicBezTo>
                  <a:pt x="2305092" y="26967"/>
                  <a:pt x="2395665" y="-2881"/>
                  <a:pt x="2607405" y="0"/>
                </a:cubicBezTo>
                <a:cubicBezTo>
                  <a:pt x="2819145" y="2881"/>
                  <a:pt x="2925796" y="21444"/>
                  <a:pt x="3128772" y="0"/>
                </a:cubicBezTo>
                <a:cubicBezTo>
                  <a:pt x="3331748" y="-21444"/>
                  <a:pt x="3523339" y="-12300"/>
                  <a:pt x="3650138" y="0"/>
                </a:cubicBezTo>
                <a:cubicBezTo>
                  <a:pt x="3776937" y="12300"/>
                  <a:pt x="3946395" y="-335"/>
                  <a:pt x="4106334" y="0"/>
                </a:cubicBezTo>
                <a:cubicBezTo>
                  <a:pt x="4266273" y="335"/>
                  <a:pt x="4705114" y="-28036"/>
                  <a:pt x="4888383" y="0"/>
                </a:cubicBezTo>
                <a:cubicBezTo>
                  <a:pt x="5071652" y="28036"/>
                  <a:pt x="5214583" y="15689"/>
                  <a:pt x="5474920" y="0"/>
                </a:cubicBezTo>
                <a:cubicBezTo>
                  <a:pt x="5735257" y="-15689"/>
                  <a:pt x="5741778" y="-3104"/>
                  <a:pt x="5931116" y="0"/>
                </a:cubicBezTo>
                <a:cubicBezTo>
                  <a:pt x="6120454" y="3104"/>
                  <a:pt x="6480996" y="-10126"/>
                  <a:pt x="6778336" y="0"/>
                </a:cubicBezTo>
                <a:cubicBezTo>
                  <a:pt x="6934794" y="27982"/>
                  <a:pt x="7004256" y="121261"/>
                  <a:pt x="7039593" y="261257"/>
                </a:cubicBezTo>
                <a:cubicBezTo>
                  <a:pt x="7014217" y="385028"/>
                  <a:pt x="7018762" y="531430"/>
                  <a:pt x="7039593" y="773321"/>
                </a:cubicBezTo>
                <a:cubicBezTo>
                  <a:pt x="7060424" y="1015212"/>
                  <a:pt x="7062641" y="1115637"/>
                  <a:pt x="7039593" y="1306286"/>
                </a:cubicBezTo>
                <a:cubicBezTo>
                  <a:pt x="7043353" y="1424586"/>
                  <a:pt x="6911622" y="1548459"/>
                  <a:pt x="6778336" y="1567543"/>
                </a:cubicBezTo>
                <a:cubicBezTo>
                  <a:pt x="6612774" y="1574218"/>
                  <a:pt x="6309641" y="1555535"/>
                  <a:pt x="5996287" y="1567543"/>
                </a:cubicBezTo>
                <a:cubicBezTo>
                  <a:pt x="5682933" y="1579551"/>
                  <a:pt x="5487816" y="1582949"/>
                  <a:pt x="5344579" y="1567543"/>
                </a:cubicBezTo>
                <a:cubicBezTo>
                  <a:pt x="5201342" y="1552137"/>
                  <a:pt x="4946086" y="1601264"/>
                  <a:pt x="4627700" y="1567543"/>
                </a:cubicBezTo>
                <a:cubicBezTo>
                  <a:pt x="4309314" y="1533822"/>
                  <a:pt x="4225147" y="1589462"/>
                  <a:pt x="4041163" y="1567543"/>
                </a:cubicBezTo>
                <a:cubicBezTo>
                  <a:pt x="3857179" y="1545624"/>
                  <a:pt x="3416817" y="1533028"/>
                  <a:pt x="3259113" y="1567543"/>
                </a:cubicBezTo>
                <a:cubicBezTo>
                  <a:pt x="3101409" y="1602059"/>
                  <a:pt x="2655305" y="1564956"/>
                  <a:pt x="2477064" y="1567543"/>
                </a:cubicBezTo>
                <a:cubicBezTo>
                  <a:pt x="2298823" y="1570130"/>
                  <a:pt x="2072163" y="1557719"/>
                  <a:pt x="1955698" y="1567543"/>
                </a:cubicBezTo>
                <a:cubicBezTo>
                  <a:pt x="1839233" y="1577367"/>
                  <a:pt x="1451649" y="1598524"/>
                  <a:pt x="1173648" y="1567543"/>
                </a:cubicBezTo>
                <a:cubicBezTo>
                  <a:pt x="895647" y="1536563"/>
                  <a:pt x="644761" y="1608062"/>
                  <a:pt x="261257" y="1567543"/>
                </a:cubicBezTo>
                <a:cubicBezTo>
                  <a:pt x="120268" y="1593613"/>
                  <a:pt x="24680" y="1428751"/>
                  <a:pt x="0" y="1306286"/>
                </a:cubicBezTo>
                <a:cubicBezTo>
                  <a:pt x="12785" y="1094600"/>
                  <a:pt x="-23504" y="932883"/>
                  <a:pt x="0" y="804672"/>
                </a:cubicBezTo>
                <a:cubicBezTo>
                  <a:pt x="23504" y="676461"/>
                  <a:pt x="27079" y="517573"/>
                  <a:pt x="0" y="261257"/>
                </a:cubicBezTo>
                <a:close/>
              </a:path>
            </a:pathLst>
          </a:custGeom>
          <a:ln w="76200">
            <a:noFill/>
            <a:extLst>
              <a:ext uri="{C807C97D-BFC1-408E-A445-0C87EB9F89A2}">
                <ask:lineSketchStyleProps xmlns:ask="http://schemas.microsoft.com/office/drawing/2018/sketchyshapes" xmlns="" sd="3064763519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DF4C69-07AC-4CDD-B865-C76C37D8C3AE}"/>
              </a:ext>
            </a:extLst>
          </p:cNvPr>
          <p:cNvSpPr txBox="1"/>
          <p:nvPr/>
        </p:nvSpPr>
        <p:spPr>
          <a:xfrm rot="21123562">
            <a:off x="377850" y="2714804"/>
            <a:ext cx="6705600" cy="1200329"/>
          </a:xfrm>
          <a:custGeom>
            <a:avLst/>
            <a:gdLst>
              <a:gd name="connsiteX0" fmla="*/ 0 w 6705600"/>
              <a:gd name="connsiteY0" fmla="*/ 0 h 1200329"/>
              <a:gd name="connsiteX1" fmla="*/ 6705600 w 6705600"/>
              <a:gd name="connsiteY1" fmla="*/ 0 h 1200329"/>
              <a:gd name="connsiteX2" fmla="*/ 6705600 w 6705600"/>
              <a:gd name="connsiteY2" fmla="*/ 1200329 h 1200329"/>
              <a:gd name="connsiteX3" fmla="*/ 0 w 6705600"/>
              <a:gd name="connsiteY3" fmla="*/ 1200329 h 1200329"/>
              <a:gd name="connsiteX4" fmla="*/ 0 w 670560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0" h="1200329" extrusionOk="0">
                <a:moveTo>
                  <a:pt x="0" y="0"/>
                </a:moveTo>
                <a:cubicBezTo>
                  <a:pt x="2988155" y="158379"/>
                  <a:pt x="4378915" y="-156315"/>
                  <a:pt x="6705600" y="0"/>
                </a:cubicBezTo>
                <a:cubicBezTo>
                  <a:pt x="6783246" y="521510"/>
                  <a:pt x="6676170" y="748249"/>
                  <a:pt x="6705600" y="1200329"/>
                </a:cubicBezTo>
                <a:cubicBezTo>
                  <a:pt x="3656367" y="1324968"/>
                  <a:pt x="777038" y="1123038"/>
                  <a:pt x="0" y="1200329"/>
                </a:cubicBezTo>
                <a:cubicBezTo>
                  <a:pt x="-71117" y="715267"/>
                  <a:pt x="-21572" y="450864"/>
                  <a:pt x="0" y="0"/>
                </a:cubicBezTo>
                <a:close/>
              </a:path>
            </a:pathLst>
          </a:custGeom>
          <a:noFill/>
          <a:ln w="76200">
            <a:noFill/>
            <a:extLst>
              <a:ext uri="{C807C97D-BFC1-408E-A445-0C87EB9F89A2}">
                <ask:lineSketchStyleProps xmlns:ask="http://schemas.microsoft.com/office/drawing/2018/sketchyshapes" xmlns="" sd="40102096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There are various modes you can play! Whether you want to compete or play solo, it’s up to you!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F23813-C786-420A-941F-DF5AB4438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225" y="2108725"/>
            <a:ext cx="4402028" cy="423548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36C34889-605E-4AC8-A696-CEA00E3E9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961">
            <a:off x="3564528" y="3480819"/>
            <a:ext cx="3837759" cy="3702018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0BE28AFA-EDAA-4DBA-A1B8-BC84D1C99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2792">
            <a:off x="114776" y="4140592"/>
            <a:ext cx="804446" cy="895173"/>
          </a:xfrm>
          <a:prstGeom prst="rect">
            <a:avLst/>
          </a:prstGeom>
        </p:spPr>
      </p:pic>
      <p:pic>
        <p:nvPicPr>
          <p:cNvPr id="11" name="Picture 10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9B0DEAD9-1A95-4BEA-915F-B035E36F8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92" y="162770"/>
            <a:ext cx="1371913" cy="121947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6EE8B-EFA1-4E24-AA2E-A3C35FC9C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28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controller, game, dark, control panel&#10;&#10;Description automatically generated">
            <a:extLst>
              <a:ext uri="{FF2B5EF4-FFF2-40B4-BE49-F238E27FC236}">
                <a16:creationId xmlns:a16="http://schemas.microsoft.com/office/drawing/2014/main" id="{8476E436-0C35-48C7-B86C-5A50AAEF8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33A66731-FBB7-4B18-8921-1FC02EB26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t="13518" r="11310" b="35208"/>
          <a:stretch/>
        </p:blipFill>
        <p:spPr>
          <a:xfrm>
            <a:off x="133351" y="0"/>
            <a:ext cx="1205865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81ED1C-BC8C-4A23-8E95-EF3AA9F87DCC}"/>
              </a:ext>
            </a:extLst>
          </p:cNvPr>
          <p:cNvSpPr/>
          <p:nvPr/>
        </p:nvSpPr>
        <p:spPr>
          <a:xfrm>
            <a:off x="2960446" y="965902"/>
            <a:ext cx="3067528" cy="239485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Rating Game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  <a:cs typeface="Calibri"/>
              </a:rPr>
              <a:t>You must complete a Rating Game before being able to access any other game mode. This helps make sure you get the right questions for you!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038D4A-508C-42E9-AAF7-C63B9CBE19CA}"/>
              </a:ext>
            </a:extLst>
          </p:cNvPr>
          <p:cNvSpPr/>
          <p:nvPr/>
        </p:nvSpPr>
        <p:spPr>
          <a:xfrm>
            <a:off x="6534774" y="965902"/>
            <a:ext cx="2963919" cy="239485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Practise Mode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  <a:cs typeface="Calibri"/>
              </a:rPr>
              <a:t>This mode is for you to practise answering questions so you can get better and faster. </a:t>
            </a:r>
            <a:endParaRPr lang="en-GB" sz="160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2E6BD0-7D85-488E-A39E-C40765973441}"/>
              </a:ext>
            </a:extLst>
          </p:cNvPr>
          <p:cNvSpPr/>
          <p:nvPr/>
        </p:nvSpPr>
        <p:spPr>
          <a:xfrm>
            <a:off x="8013282" y="3726432"/>
            <a:ext cx="3032721" cy="2420231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Multiplayer Mode</a:t>
            </a:r>
          </a:p>
          <a:p>
            <a:pPr algn="ctr"/>
            <a:r>
              <a:rPr lang="en-GB" dirty="0">
                <a:latin typeface="Comic Sans MS" panose="030F0702030302020204" pitchFamily="66" charset="0"/>
                <a:cs typeface="Calibri"/>
              </a:rPr>
              <a:t>Are you ready to test your knowledge? Play against classmates or pupils from around the world. </a:t>
            </a:r>
            <a:endParaRPr lang="en-GB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A24A9D-E7F3-4758-9732-16B759864006}"/>
              </a:ext>
            </a:extLst>
          </p:cNvPr>
          <p:cNvSpPr/>
          <p:nvPr/>
        </p:nvSpPr>
        <p:spPr>
          <a:xfrm>
            <a:off x="1302687" y="3726431"/>
            <a:ext cx="3086077" cy="2420231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Endless Mode</a:t>
            </a:r>
          </a:p>
          <a:p>
            <a:pPr algn="ctr"/>
            <a:r>
              <a:rPr lang="en-GB" dirty="0">
                <a:latin typeface="Comic Sans MS" panose="030F0702030302020204" pitchFamily="66" charset="0"/>
                <a:cs typeface="Calibri"/>
              </a:rPr>
              <a:t>How many levels can you climb up with only 3 lives?  Find out by testing your skills!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08BFE6-24D1-4C93-A31D-10DCC52994DB}"/>
              </a:ext>
            </a:extLst>
          </p:cNvPr>
          <p:cNvSpPr/>
          <p:nvPr/>
        </p:nvSpPr>
        <p:spPr>
          <a:xfrm>
            <a:off x="4698711" y="3726433"/>
            <a:ext cx="3104527" cy="2420231"/>
          </a:xfrm>
          <a:prstGeom prst="roundRect">
            <a:avLst/>
          </a:prstGeom>
          <a:solidFill>
            <a:srgbClr val="FF66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 Mode</a:t>
            </a:r>
          </a:p>
          <a:p>
            <a:pPr algn="ctr"/>
            <a:r>
              <a:rPr lang="en-GB" dirty="0">
                <a:latin typeface="Comic Sans MS" panose="030F0702030302020204" pitchFamily="66" charset="0"/>
                <a:cs typeface="Calibri"/>
              </a:rPr>
              <a:t>Follow Emile, Aimee and Scrambler on each planet and help them unravel an enchanting story . </a:t>
            </a:r>
            <a:endParaRPr lang="en-GB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D2EF91EC-44EC-4F44-8F9D-FF66A6C83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190">
            <a:off x="7447770" y="5575155"/>
            <a:ext cx="1131021" cy="924734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1D70260-DC2B-40C3-BAFA-30133B03C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10" y="2739670"/>
            <a:ext cx="708638" cy="783797"/>
          </a:xfrm>
          <a:prstGeom prst="rect">
            <a:avLst/>
          </a:prstGeom>
        </p:spPr>
      </p:pic>
      <p:pic>
        <p:nvPicPr>
          <p:cNvPr id="20" name="Picture 1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051938D-BB28-492E-8374-642210182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707" y="3472570"/>
            <a:ext cx="564340" cy="62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89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656</Words>
  <Application>Microsoft Office PowerPoint</Application>
  <PresentationFormat>Widescreen</PresentationFormat>
  <Paragraphs>60</Paragraphs>
  <Slides>18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ABeeZee</vt:lpstr>
      <vt:lpstr>Arial</vt:lpstr>
      <vt:lpstr>Calibri</vt:lpstr>
      <vt:lpstr>Calibri Light</vt:lpstr>
      <vt:lpstr>Comic Sans MS</vt:lpstr>
      <vt:lpstr>Tahoma</vt:lpstr>
      <vt:lpstr>Office Theme</vt:lpstr>
      <vt:lpstr>PowerPoint Presentation</vt:lpstr>
      <vt:lpstr>Meet Emile, Aimee and Scrambler.</vt:lpstr>
      <vt:lpstr>PowerPoint Presentation</vt:lpstr>
      <vt:lpstr>PowerPoint Presentation</vt:lpstr>
      <vt:lpstr>Let’s start!</vt:lpstr>
      <vt:lpstr>Your Dashboard</vt:lpstr>
      <vt:lpstr>On your dashboard you can…</vt:lpstr>
      <vt:lpstr>Types of games</vt:lpstr>
      <vt:lpstr>PowerPoint Presentation</vt:lpstr>
      <vt:lpstr>Rating Mode</vt:lpstr>
      <vt:lpstr>Practise Mode</vt:lpstr>
      <vt:lpstr>Endless Mode</vt:lpstr>
      <vt:lpstr>Multi-Player Mode</vt:lpstr>
      <vt:lpstr>Story Mode</vt:lpstr>
      <vt:lpstr>Learn Mode</vt:lpstr>
      <vt:lpstr>Your Trophies</vt:lpstr>
      <vt:lpstr>Your Emile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👀 For teacher’s eyes only 👀</dc:title>
  <dc:creator>Penn Alonso-Ritchie</dc:creator>
  <cp:lastModifiedBy>Zoe Clist</cp:lastModifiedBy>
  <cp:revision>3</cp:revision>
  <dcterms:created xsi:type="dcterms:W3CDTF">2021-12-14T09:08:55Z</dcterms:created>
  <dcterms:modified xsi:type="dcterms:W3CDTF">2024-02-07T13:36:17Z</dcterms:modified>
</cp:coreProperties>
</file>